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Override1.xml" ContentType="application/vnd.openxmlformats-officedocument.themeOverr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6" r:id="rId2"/>
    <p:sldId id="2147483630" r:id="rId3"/>
    <p:sldId id="2147475126" r:id="rId4"/>
    <p:sldId id="2147475128" r:id="rId5"/>
    <p:sldId id="2147483611" r:id="rId6"/>
    <p:sldId id="2147483634" r:id="rId7"/>
    <p:sldId id="2147483646" r:id="rId8"/>
    <p:sldId id="2147483635" r:id="rId9"/>
    <p:sldId id="2147483640" r:id="rId10"/>
    <p:sldId id="2147483641" r:id="rId11"/>
    <p:sldId id="2147483643" r:id="rId12"/>
    <p:sldId id="2147483644" r:id="rId13"/>
    <p:sldId id="2147483645" r:id="rId14"/>
    <p:sldId id="2147483647" r:id="rId15"/>
    <p:sldId id="2147483638" r:id="rId16"/>
    <p:sldId id="257" r:id="rId17"/>
    <p:sldId id="260" r:id="rId18"/>
    <p:sldId id="258" r:id="rId19"/>
    <p:sldId id="259" r:id="rId20"/>
    <p:sldId id="261" r:id="rId21"/>
    <p:sldId id="266" r:id="rId22"/>
    <p:sldId id="267" r:id="rId23"/>
    <p:sldId id="269" r:id="rId24"/>
    <p:sldId id="2147483639" r:id="rId25"/>
    <p:sldId id="263" r:id="rId26"/>
    <p:sldId id="264" r:id="rId27"/>
    <p:sldId id="2147483633" r:id="rId28"/>
    <p:sldId id="2147483636" r:id="rId29"/>
    <p:sldId id="2147483637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BADDD1-09B8-472A-A8BE-360330A128FE}" v="130" dt="2026-02-23T18:02:06.8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9588" autoAdjust="0"/>
  </p:normalViewPr>
  <p:slideViewPr>
    <p:cSldViewPr snapToGrid="0">
      <p:cViewPr varScale="1">
        <p:scale>
          <a:sx n="99" d="100"/>
          <a:sy n="99" d="100"/>
        </p:scale>
        <p:origin x="9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son, Jessi C" userId="462b5624-1b21-45ea-9bb3-8c5b26eb0fab" providerId="ADAL" clId="{ED3A81C7-8CFA-46C4-927B-5B86E6553DB4}"/>
    <pc:docChg chg="undo custSel addSld delSld modSld">
      <pc:chgData name="Larson, Jessi C" userId="462b5624-1b21-45ea-9bb3-8c5b26eb0fab" providerId="ADAL" clId="{ED3A81C7-8CFA-46C4-927B-5B86E6553DB4}" dt="2026-02-23T18:02:19.281" v="5029" actId="478"/>
      <pc:docMkLst>
        <pc:docMk/>
      </pc:docMkLst>
      <pc:sldChg chg="addSp delSp modSp mod">
        <pc:chgData name="Larson, Jessi C" userId="462b5624-1b21-45ea-9bb3-8c5b26eb0fab" providerId="ADAL" clId="{ED3A81C7-8CFA-46C4-927B-5B86E6553DB4}" dt="2026-02-23T18:02:19.281" v="5029" actId="478"/>
        <pc:sldMkLst>
          <pc:docMk/>
          <pc:sldMk cId="1271198238" sldId="256"/>
        </pc:sldMkLst>
        <pc:spChg chg="mod">
          <ac:chgData name="Larson, Jessi C" userId="462b5624-1b21-45ea-9bb3-8c5b26eb0fab" providerId="ADAL" clId="{ED3A81C7-8CFA-46C4-927B-5B86E6553DB4}" dt="2026-01-27T19:19:57.914" v="35" actId="20577"/>
          <ac:spMkLst>
            <pc:docMk/>
            <pc:sldMk cId="1271198238" sldId="256"/>
            <ac:spMk id="4" creationId="{A6945B16-534C-1A74-9931-5BDA1E6FA122}"/>
          </ac:spMkLst>
        </pc:spChg>
        <pc:spChg chg="del mod">
          <ac:chgData name="Larson, Jessi C" userId="462b5624-1b21-45ea-9bb3-8c5b26eb0fab" providerId="ADAL" clId="{ED3A81C7-8CFA-46C4-927B-5B86E6553DB4}" dt="2026-02-23T17:58:26.700" v="4999" actId="478"/>
          <ac:spMkLst>
            <pc:docMk/>
            <pc:sldMk cId="1271198238" sldId="256"/>
            <ac:spMk id="5" creationId="{A4FDFCE4-4769-C047-E4D4-E30AE70665ED}"/>
          </ac:spMkLst>
        </pc:spChg>
        <pc:spChg chg="add mod">
          <ac:chgData name="Larson, Jessi C" userId="462b5624-1b21-45ea-9bb3-8c5b26eb0fab" providerId="ADAL" clId="{ED3A81C7-8CFA-46C4-927B-5B86E6553DB4}" dt="2026-02-23T17:58:26.700" v="4999" actId="478"/>
          <ac:spMkLst>
            <pc:docMk/>
            <pc:sldMk cId="1271198238" sldId="256"/>
            <ac:spMk id="7" creationId="{9214EF30-DD8B-BB8A-D9DD-26D2F8DE5A19}"/>
          </ac:spMkLst>
        </pc:spChg>
        <pc:spChg chg="add del mod">
          <ac:chgData name="Larson, Jessi C" userId="462b5624-1b21-45ea-9bb3-8c5b26eb0fab" providerId="ADAL" clId="{ED3A81C7-8CFA-46C4-927B-5B86E6553DB4}" dt="2026-02-23T18:02:19.281" v="5029" actId="478"/>
          <ac:spMkLst>
            <pc:docMk/>
            <pc:sldMk cId="1271198238" sldId="256"/>
            <ac:spMk id="8" creationId="{5A84C2A3-3404-8BED-0ED4-21BB5BDED710}"/>
          </ac:spMkLst>
        </pc:spChg>
      </pc:sldChg>
      <pc:sldChg chg="new del">
        <pc:chgData name="Larson, Jessi C" userId="462b5624-1b21-45ea-9bb3-8c5b26eb0fab" providerId="ADAL" clId="{ED3A81C7-8CFA-46C4-927B-5B86E6553DB4}" dt="2026-01-27T19:19:35.121" v="2" actId="47"/>
        <pc:sldMkLst>
          <pc:docMk/>
          <pc:sldMk cId="2400679011" sldId="257"/>
        </pc:sldMkLst>
      </pc:sldChg>
      <pc:sldChg chg="addSp delSp modSp add mod">
        <pc:chgData name="Larson, Jessi C" userId="462b5624-1b21-45ea-9bb3-8c5b26eb0fab" providerId="ADAL" clId="{ED3A81C7-8CFA-46C4-927B-5B86E6553DB4}" dt="2026-02-09T21:22:36.903" v="2507" actId="1076"/>
        <pc:sldMkLst>
          <pc:docMk/>
          <pc:sldMk cId="2444973643" sldId="257"/>
        </pc:sldMkLst>
        <pc:picChg chg="add mod">
          <ac:chgData name="Larson, Jessi C" userId="462b5624-1b21-45ea-9bb3-8c5b26eb0fab" providerId="ADAL" clId="{ED3A81C7-8CFA-46C4-927B-5B86E6553DB4}" dt="2026-02-09T21:22:36.903" v="2507" actId="1076"/>
          <ac:picMkLst>
            <pc:docMk/>
            <pc:sldMk cId="2444973643" sldId="257"/>
            <ac:picMk id="12" creationId="{96BE198C-6C88-E7DC-09E2-6EA65FF71781}"/>
          </ac:picMkLst>
        </pc:picChg>
      </pc:sldChg>
      <pc:sldChg chg="addSp delSp modSp add mod chgLayout">
        <pc:chgData name="Larson, Jessi C" userId="462b5624-1b21-45ea-9bb3-8c5b26eb0fab" providerId="ADAL" clId="{ED3A81C7-8CFA-46C4-927B-5B86E6553DB4}" dt="2026-02-10T18:51:24.309" v="3994" actId="20577"/>
        <pc:sldMkLst>
          <pc:docMk/>
          <pc:sldMk cId="2529175037" sldId="258"/>
        </pc:sldMkLst>
        <pc:spChg chg="mod ord">
          <ac:chgData name="Larson, Jessi C" userId="462b5624-1b21-45ea-9bb3-8c5b26eb0fab" providerId="ADAL" clId="{ED3A81C7-8CFA-46C4-927B-5B86E6553DB4}" dt="2026-02-09T21:42:31.908" v="2628" actId="700"/>
          <ac:spMkLst>
            <pc:docMk/>
            <pc:sldMk cId="2529175037" sldId="258"/>
            <ac:spMk id="2" creationId="{925028E9-6372-A1D5-2E1F-36BAB3D2AAA4}"/>
          </ac:spMkLst>
        </pc:spChg>
        <pc:spChg chg="mod ord">
          <ac:chgData name="Larson, Jessi C" userId="462b5624-1b21-45ea-9bb3-8c5b26eb0fab" providerId="ADAL" clId="{ED3A81C7-8CFA-46C4-927B-5B86E6553DB4}" dt="2026-02-09T21:42:31.908" v="2628" actId="700"/>
          <ac:spMkLst>
            <pc:docMk/>
            <pc:sldMk cId="2529175037" sldId="258"/>
            <ac:spMk id="3" creationId="{2136B2B0-B187-9609-D086-E48E72F44648}"/>
          </ac:spMkLst>
        </pc:spChg>
        <pc:spChg chg="add mod ord">
          <ac:chgData name="Larson, Jessi C" userId="462b5624-1b21-45ea-9bb3-8c5b26eb0fab" providerId="ADAL" clId="{ED3A81C7-8CFA-46C4-927B-5B86E6553DB4}" dt="2026-02-10T15:24:55.381" v="2960" actId="20577"/>
          <ac:spMkLst>
            <pc:docMk/>
            <pc:sldMk cId="2529175037" sldId="258"/>
            <ac:spMk id="4" creationId="{EF8D4CEE-E120-CEE0-01E8-8AF92351902E}"/>
          </ac:spMkLst>
        </pc:spChg>
        <pc:spChg chg="add mod ord">
          <ac:chgData name="Larson, Jessi C" userId="462b5624-1b21-45ea-9bb3-8c5b26eb0fab" providerId="ADAL" clId="{ED3A81C7-8CFA-46C4-927B-5B86E6553DB4}" dt="2026-02-10T18:51:24.309" v="3994" actId="20577"/>
          <ac:spMkLst>
            <pc:docMk/>
            <pc:sldMk cId="2529175037" sldId="258"/>
            <ac:spMk id="6" creationId="{601B2B54-1F14-5531-E970-198559F533DB}"/>
          </ac:spMkLst>
        </pc:spChg>
      </pc:sldChg>
      <pc:sldChg chg="addSp modSp add mod">
        <pc:chgData name="Larson, Jessi C" userId="462b5624-1b21-45ea-9bb3-8c5b26eb0fab" providerId="ADAL" clId="{ED3A81C7-8CFA-46C4-927B-5B86E6553DB4}" dt="2026-02-23T18:00:12.078" v="5013" actId="14100"/>
        <pc:sldMkLst>
          <pc:docMk/>
          <pc:sldMk cId="3620813556" sldId="259"/>
        </pc:sldMkLst>
        <pc:spChg chg="add mod">
          <ac:chgData name="Larson, Jessi C" userId="462b5624-1b21-45ea-9bb3-8c5b26eb0fab" providerId="ADAL" clId="{ED3A81C7-8CFA-46C4-927B-5B86E6553DB4}" dt="2026-02-23T18:00:12.078" v="5013" actId="14100"/>
          <ac:spMkLst>
            <pc:docMk/>
            <pc:sldMk cId="3620813556" sldId="259"/>
            <ac:spMk id="4" creationId="{2A14518F-4D7B-A736-0640-6E9FA506B0E5}"/>
          </ac:spMkLst>
        </pc:spChg>
        <pc:spChg chg="add mod">
          <ac:chgData name="Larson, Jessi C" userId="462b5624-1b21-45ea-9bb3-8c5b26eb0fab" providerId="ADAL" clId="{ED3A81C7-8CFA-46C4-927B-5B86E6553DB4}" dt="2026-02-10T16:38:32.858" v="3514" actId="1076"/>
          <ac:spMkLst>
            <pc:docMk/>
            <pc:sldMk cId="3620813556" sldId="259"/>
            <ac:spMk id="6" creationId="{F6B9A872-7628-AA7E-9490-2E6FEFAD56D4}"/>
          </ac:spMkLst>
        </pc:spChg>
        <pc:spChg chg="add mod">
          <ac:chgData name="Larson, Jessi C" userId="462b5624-1b21-45ea-9bb3-8c5b26eb0fab" providerId="ADAL" clId="{ED3A81C7-8CFA-46C4-927B-5B86E6553DB4}" dt="2026-02-10T16:37:02.057" v="3469" actId="14100"/>
          <ac:spMkLst>
            <pc:docMk/>
            <pc:sldMk cId="3620813556" sldId="259"/>
            <ac:spMk id="7" creationId="{F2EF6405-3FA5-07A6-62EF-D3834AA5360F}"/>
          </ac:spMkLst>
        </pc:spChg>
        <pc:spChg chg="add mod">
          <ac:chgData name="Larson, Jessi C" userId="462b5624-1b21-45ea-9bb3-8c5b26eb0fab" providerId="ADAL" clId="{ED3A81C7-8CFA-46C4-927B-5B86E6553DB4}" dt="2026-02-10T16:34:52.722" v="3354" actId="207"/>
          <ac:spMkLst>
            <pc:docMk/>
            <pc:sldMk cId="3620813556" sldId="259"/>
            <ac:spMk id="8" creationId="{B7F3ED76-24E8-867D-D8F9-6D2554153C00}"/>
          </ac:spMkLst>
        </pc:spChg>
        <pc:picChg chg="add mod">
          <ac:chgData name="Larson, Jessi C" userId="462b5624-1b21-45ea-9bb3-8c5b26eb0fab" providerId="ADAL" clId="{ED3A81C7-8CFA-46C4-927B-5B86E6553DB4}" dt="2026-02-10T16:34:06.621" v="3346" actId="1076"/>
          <ac:picMkLst>
            <pc:docMk/>
            <pc:sldMk cId="3620813556" sldId="259"/>
            <ac:picMk id="5" creationId="{5B0CF4A5-0AAF-0A8F-1978-0473B35ED8CA}"/>
          </ac:picMkLst>
        </pc:picChg>
      </pc:sldChg>
      <pc:sldChg chg="modSp add mod">
        <pc:chgData name="Larson, Jessi C" userId="462b5624-1b21-45ea-9bb3-8c5b26eb0fab" providerId="ADAL" clId="{ED3A81C7-8CFA-46C4-927B-5B86E6553DB4}" dt="2026-02-09T21:42:19.421" v="2627" actId="20577"/>
        <pc:sldMkLst>
          <pc:docMk/>
          <pc:sldMk cId="2889513956" sldId="260"/>
        </pc:sldMkLst>
        <pc:spChg chg="mod">
          <ac:chgData name="Larson, Jessi C" userId="462b5624-1b21-45ea-9bb3-8c5b26eb0fab" providerId="ADAL" clId="{ED3A81C7-8CFA-46C4-927B-5B86E6553DB4}" dt="2026-02-09T21:42:19.421" v="2627" actId="20577"/>
          <ac:spMkLst>
            <pc:docMk/>
            <pc:sldMk cId="2889513956" sldId="260"/>
            <ac:spMk id="7" creationId="{A1D79F59-9A67-DF3B-1CD6-58EA144EE831}"/>
          </ac:spMkLst>
        </pc:spChg>
      </pc:sldChg>
      <pc:sldChg chg="addSp delSp modSp new mod">
        <pc:chgData name="Larson, Jessi C" userId="462b5624-1b21-45ea-9bb3-8c5b26eb0fab" providerId="ADAL" clId="{ED3A81C7-8CFA-46C4-927B-5B86E6553DB4}" dt="2026-02-11T16:31:40.683" v="4985" actId="1036"/>
        <pc:sldMkLst>
          <pc:docMk/>
          <pc:sldMk cId="673355654" sldId="261"/>
        </pc:sldMkLst>
        <pc:spChg chg="add mod">
          <ac:chgData name="Larson, Jessi C" userId="462b5624-1b21-45ea-9bb3-8c5b26eb0fab" providerId="ADAL" clId="{ED3A81C7-8CFA-46C4-927B-5B86E6553DB4}" dt="2026-02-10T16:37:16.282" v="3471"/>
          <ac:spMkLst>
            <pc:docMk/>
            <pc:sldMk cId="673355654" sldId="261"/>
            <ac:spMk id="9" creationId="{1E7DABF0-0AE8-959D-568C-2C47BD40D884}"/>
          </ac:spMkLst>
        </pc:spChg>
        <pc:spChg chg="add mod">
          <ac:chgData name="Larson, Jessi C" userId="462b5624-1b21-45ea-9bb3-8c5b26eb0fab" providerId="ADAL" clId="{ED3A81C7-8CFA-46C4-927B-5B86E6553DB4}" dt="2026-02-10T16:55:10.397" v="3982" actId="1076"/>
          <ac:spMkLst>
            <pc:docMk/>
            <pc:sldMk cId="673355654" sldId="261"/>
            <ac:spMk id="10" creationId="{0FA8F46B-2DD6-4314-902D-2C4A15EFFD3C}"/>
          </ac:spMkLst>
        </pc:spChg>
        <pc:spChg chg="add mod">
          <ac:chgData name="Larson, Jessi C" userId="462b5624-1b21-45ea-9bb3-8c5b26eb0fab" providerId="ADAL" clId="{ED3A81C7-8CFA-46C4-927B-5B86E6553DB4}" dt="2026-02-11T16:31:40.683" v="4985" actId="1036"/>
          <ac:spMkLst>
            <pc:docMk/>
            <pc:sldMk cId="673355654" sldId="261"/>
            <ac:spMk id="11" creationId="{7664085A-97C0-929D-1D3F-3985B6AABC1F}"/>
          </ac:spMkLst>
        </pc:spChg>
        <pc:picChg chg="add mod">
          <ac:chgData name="Larson, Jessi C" userId="462b5624-1b21-45ea-9bb3-8c5b26eb0fab" providerId="ADAL" clId="{ED3A81C7-8CFA-46C4-927B-5B86E6553DB4}" dt="2026-02-10T16:37:12.156" v="3470" actId="14100"/>
          <ac:picMkLst>
            <pc:docMk/>
            <pc:sldMk cId="673355654" sldId="261"/>
            <ac:picMk id="8" creationId="{A7790987-665A-CA9C-0E83-D79ADBB0E000}"/>
          </ac:picMkLst>
        </pc:picChg>
      </pc:sldChg>
      <pc:sldChg chg="addSp delSp modSp add del mod">
        <pc:chgData name="Larson, Jessi C" userId="462b5624-1b21-45ea-9bb3-8c5b26eb0fab" providerId="ADAL" clId="{ED3A81C7-8CFA-46C4-927B-5B86E6553DB4}" dt="2026-02-23T18:01:45.983" v="5027" actId="47"/>
        <pc:sldMkLst>
          <pc:docMk/>
          <pc:sldMk cId="2184616544" sldId="262"/>
        </pc:sldMkLst>
      </pc:sldChg>
      <pc:sldChg chg="addSp delSp modSp new del mod">
        <pc:chgData name="Larson, Jessi C" userId="462b5624-1b21-45ea-9bb3-8c5b26eb0fab" providerId="ADAL" clId="{ED3A81C7-8CFA-46C4-927B-5B86E6553DB4}" dt="2026-02-10T20:47:25.964" v="4098" actId="47"/>
        <pc:sldMkLst>
          <pc:docMk/>
          <pc:sldMk cId="3076459469" sldId="262"/>
        </pc:sldMkLst>
      </pc:sldChg>
      <pc:sldChg chg="addSp delSp modSp new mod setBg">
        <pc:chgData name="Larson, Jessi C" userId="462b5624-1b21-45ea-9bb3-8c5b26eb0fab" providerId="ADAL" clId="{ED3A81C7-8CFA-46C4-927B-5B86E6553DB4}" dt="2026-02-10T21:23:57.207" v="4862" actId="1076"/>
        <pc:sldMkLst>
          <pc:docMk/>
          <pc:sldMk cId="3352780307" sldId="263"/>
        </pc:sldMkLst>
        <pc:spChg chg="mod">
          <ac:chgData name="Larson, Jessi C" userId="462b5624-1b21-45ea-9bb3-8c5b26eb0fab" providerId="ADAL" clId="{ED3A81C7-8CFA-46C4-927B-5B86E6553DB4}" dt="2026-02-09T22:22:42.701" v="2728"/>
          <ac:spMkLst>
            <pc:docMk/>
            <pc:sldMk cId="3352780307" sldId="263"/>
            <ac:spMk id="2" creationId="{E0EEA0C3-F82F-1EAD-C45C-96FB52768C9F}"/>
          </ac:spMkLst>
        </pc:spChg>
        <pc:spChg chg="mod">
          <ac:chgData name="Larson, Jessi C" userId="462b5624-1b21-45ea-9bb3-8c5b26eb0fab" providerId="ADAL" clId="{ED3A81C7-8CFA-46C4-927B-5B86E6553DB4}" dt="2026-02-09T22:22:42.701" v="2728"/>
          <ac:spMkLst>
            <pc:docMk/>
            <pc:sldMk cId="3352780307" sldId="263"/>
            <ac:spMk id="3" creationId="{24B27160-5EBA-FDB6-A2BE-C2F4A3C532E2}"/>
          </ac:spMkLst>
        </pc:spChg>
        <pc:spChg chg="add mod">
          <ac:chgData name="Larson, Jessi C" userId="462b5624-1b21-45ea-9bb3-8c5b26eb0fab" providerId="ADAL" clId="{ED3A81C7-8CFA-46C4-927B-5B86E6553DB4}" dt="2026-02-10T16:51:38.260" v="3716" actId="1076"/>
          <ac:spMkLst>
            <pc:docMk/>
            <pc:sldMk cId="3352780307" sldId="263"/>
            <ac:spMk id="11" creationId="{17A7ED70-47AB-8916-CC14-36F2FBBFC60C}"/>
          </ac:spMkLst>
        </pc:spChg>
        <pc:spChg chg="add mod">
          <ac:chgData name="Larson, Jessi C" userId="462b5624-1b21-45ea-9bb3-8c5b26eb0fab" providerId="ADAL" clId="{ED3A81C7-8CFA-46C4-927B-5B86E6553DB4}" dt="2026-02-10T16:53:15.443" v="3894" actId="1076"/>
          <ac:spMkLst>
            <pc:docMk/>
            <pc:sldMk cId="3352780307" sldId="263"/>
            <ac:spMk id="13" creationId="{E259AC4D-4C1B-3841-793F-0132B8928FB3}"/>
          </ac:spMkLst>
        </pc:spChg>
        <pc:spChg chg="add mod">
          <ac:chgData name="Larson, Jessi C" userId="462b5624-1b21-45ea-9bb3-8c5b26eb0fab" providerId="ADAL" clId="{ED3A81C7-8CFA-46C4-927B-5B86E6553DB4}" dt="2026-02-10T21:23:57.207" v="4862" actId="1076"/>
          <ac:spMkLst>
            <pc:docMk/>
            <pc:sldMk cId="3352780307" sldId="263"/>
            <ac:spMk id="14" creationId="{DEBEA1D4-DFF2-6389-9B40-5D29CE65EDD7}"/>
          </ac:spMkLst>
        </pc:spChg>
        <pc:picChg chg="add mod">
          <ac:chgData name="Larson, Jessi C" userId="462b5624-1b21-45ea-9bb3-8c5b26eb0fab" providerId="ADAL" clId="{ED3A81C7-8CFA-46C4-927B-5B86E6553DB4}" dt="2026-02-10T16:51:39.782" v="3717" actId="1076"/>
          <ac:picMkLst>
            <pc:docMk/>
            <pc:sldMk cId="3352780307" sldId="263"/>
            <ac:picMk id="8" creationId="{CDB366B4-6DC5-592A-D93A-507FB9592FA5}"/>
          </ac:picMkLst>
        </pc:picChg>
      </pc:sldChg>
      <pc:sldChg chg="addSp delSp modSp new mod">
        <pc:chgData name="Larson, Jessi C" userId="462b5624-1b21-45ea-9bb3-8c5b26eb0fab" providerId="ADAL" clId="{ED3A81C7-8CFA-46C4-927B-5B86E6553DB4}" dt="2026-02-23T18:01:25.850" v="5025" actId="14100"/>
        <pc:sldMkLst>
          <pc:docMk/>
          <pc:sldMk cId="1213787140" sldId="264"/>
        </pc:sldMkLst>
        <pc:spChg chg="add mod">
          <ac:chgData name="Larson, Jessi C" userId="462b5624-1b21-45ea-9bb3-8c5b26eb0fab" providerId="ADAL" clId="{ED3A81C7-8CFA-46C4-927B-5B86E6553DB4}" dt="2026-02-23T18:01:25.850" v="5025" actId="14100"/>
          <ac:spMkLst>
            <pc:docMk/>
            <pc:sldMk cId="1213787140" sldId="264"/>
            <ac:spMk id="4" creationId="{9922B135-F389-574D-B490-634B5D9C03C0}"/>
          </ac:spMkLst>
        </pc:spChg>
        <pc:spChg chg="add del mod">
          <ac:chgData name="Larson, Jessi C" userId="462b5624-1b21-45ea-9bb3-8c5b26eb0fab" providerId="ADAL" clId="{ED3A81C7-8CFA-46C4-927B-5B86E6553DB4}" dt="2026-02-23T18:01:16.384" v="5022" actId="478"/>
          <ac:spMkLst>
            <pc:docMk/>
            <pc:sldMk cId="1213787140" sldId="264"/>
            <ac:spMk id="5" creationId="{108C2D17-12C2-B8B6-5B22-D46DC4F87139}"/>
          </ac:spMkLst>
        </pc:spChg>
        <pc:spChg chg="add mod">
          <ac:chgData name="Larson, Jessi C" userId="462b5624-1b21-45ea-9bb3-8c5b26eb0fab" providerId="ADAL" clId="{ED3A81C7-8CFA-46C4-927B-5B86E6553DB4}" dt="2026-02-10T16:48:58.754" v="3638" actId="1076"/>
          <ac:spMkLst>
            <pc:docMk/>
            <pc:sldMk cId="1213787140" sldId="264"/>
            <ac:spMk id="7" creationId="{9ED79994-3639-EB24-4637-01B9C7108667}"/>
          </ac:spMkLst>
        </pc:spChg>
        <pc:spChg chg="add mod">
          <ac:chgData name="Larson, Jessi C" userId="462b5624-1b21-45ea-9bb3-8c5b26eb0fab" providerId="ADAL" clId="{ED3A81C7-8CFA-46C4-927B-5B86E6553DB4}" dt="2026-02-10T16:50:59.444" v="3711" actId="1076"/>
          <ac:spMkLst>
            <pc:docMk/>
            <pc:sldMk cId="1213787140" sldId="264"/>
            <ac:spMk id="8" creationId="{D1BB7683-C406-3A3C-C845-AEC10298E159}"/>
          </ac:spMkLst>
        </pc:spChg>
        <pc:spChg chg="add mod">
          <ac:chgData name="Larson, Jessi C" userId="462b5624-1b21-45ea-9bb3-8c5b26eb0fab" providerId="ADAL" clId="{ED3A81C7-8CFA-46C4-927B-5B86E6553DB4}" dt="2026-02-10T16:49:56.848" v="3709" actId="14100"/>
          <ac:spMkLst>
            <pc:docMk/>
            <pc:sldMk cId="1213787140" sldId="264"/>
            <ac:spMk id="9" creationId="{66C52738-5941-B9CC-9D57-AD2177990D8A}"/>
          </ac:spMkLst>
        </pc:spChg>
        <pc:picChg chg="add mod">
          <ac:chgData name="Larson, Jessi C" userId="462b5624-1b21-45ea-9bb3-8c5b26eb0fab" providerId="ADAL" clId="{ED3A81C7-8CFA-46C4-927B-5B86E6553DB4}" dt="2026-02-10T16:49:00.562" v="3639" actId="1076"/>
          <ac:picMkLst>
            <pc:docMk/>
            <pc:sldMk cId="1213787140" sldId="264"/>
            <ac:picMk id="10" creationId="{253936CD-279F-0729-0B3F-6B13BE84F2C3}"/>
          </ac:picMkLst>
        </pc:picChg>
      </pc:sldChg>
      <pc:sldChg chg="new del">
        <pc:chgData name="Larson, Jessi C" userId="462b5624-1b21-45ea-9bb3-8c5b26eb0fab" providerId="ADAL" clId="{ED3A81C7-8CFA-46C4-927B-5B86E6553DB4}" dt="2026-02-09T22:40:23.903" v="2912" actId="47"/>
        <pc:sldMkLst>
          <pc:docMk/>
          <pc:sldMk cId="1259577225" sldId="264"/>
        </pc:sldMkLst>
      </pc:sldChg>
      <pc:sldChg chg="new del">
        <pc:chgData name="Larson, Jessi C" userId="462b5624-1b21-45ea-9bb3-8c5b26eb0fab" providerId="ADAL" clId="{ED3A81C7-8CFA-46C4-927B-5B86E6553DB4}" dt="2026-02-09T22:40:23.903" v="2912" actId="47"/>
        <pc:sldMkLst>
          <pc:docMk/>
          <pc:sldMk cId="777320850" sldId="265"/>
        </pc:sldMkLst>
      </pc:sldChg>
      <pc:sldChg chg="modSp new del mod">
        <pc:chgData name="Larson, Jessi C" userId="462b5624-1b21-45ea-9bb3-8c5b26eb0fab" providerId="ADAL" clId="{ED3A81C7-8CFA-46C4-927B-5B86E6553DB4}" dt="2026-02-10T21:22:05.160" v="4851" actId="47"/>
        <pc:sldMkLst>
          <pc:docMk/>
          <pc:sldMk cId="1223746640" sldId="265"/>
        </pc:sldMkLst>
      </pc:sldChg>
      <pc:sldChg chg="new del">
        <pc:chgData name="Larson, Jessi C" userId="462b5624-1b21-45ea-9bb3-8c5b26eb0fab" providerId="ADAL" clId="{ED3A81C7-8CFA-46C4-927B-5B86E6553DB4}" dt="2026-02-10T16:03:42.515" v="3185" actId="47"/>
        <pc:sldMkLst>
          <pc:docMk/>
          <pc:sldMk cId="4025446838" sldId="265"/>
        </pc:sldMkLst>
      </pc:sldChg>
      <pc:sldChg chg="addSp delSp modSp new mod">
        <pc:chgData name="Larson, Jessi C" userId="462b5624-1b21-45ea-9bb3-8c5b26eb0fab" providerId="ADAL" clId="{ED3A81C7-8CFA-46C4-927B-5B86E6553DB4}" dt="2026-02-23T18:00:45.572" v="5016" actId="14100"/>
        <pc:sldMkLst>
          <pc:docMk/>
          <pc:sldMk cId="2048531153" sldId="266"/>
        </pc:sldMkLst>
        <pc:spChg chg="add mod">
          <ac:chgData name="Larson, Jessi C" userId="462b5624-1b21-45ea-9bb3-8c5b26eb0fab" providerId="ADAL" clId="{ED3A81C7-8CFA-46C4-927B-5B86E6553DB4}" dt="2026-02-23T18:00:45.572" v="5016" actId="14100"/>
          <ac:spMkLst>
            <pc:docMk/>
            <pc:sldMk cId="2048531153" sldId="266"/>
            <ac:spMk id="4" creationId="{9E0B5DE1-B66E-FA92-214C-5D4A5C4C8450}"/>
          </ac:spMkLst>
        </pc:spChg>
        <pc:spChg chg="add mod">
          <ac:chgData name="Larson, Jessi C" userId="462b5624-1b21-45ea-9bb3-8c5b26eb0fab" providerId="ADAL" clId="{ED3A81C7-8CFA-46C4-927B-5B86E6553DB4}" dt="2026-02-10T16:39:43.677" v="3554" actId="207"/>
          <ac:spMkLst>
            <pc:docMk/>
            <pc:sldMk cId="2048531153" sldId="266"/>
            <ac:spMk id="9" creationId="{D49604DB-493B-CF7A-4E42-D37D5C31580A}"/>
          </ac:spMkLst>
        </pc:spChg>
        <pc:spChg chg="add mod">
          <ac:chgData name="Larson, Jessi C" userId="462b5624-1b21-45ea-9bb3-8c5b26eb0fab" providerId="ADAL" clId="{ED3A81C7-8CFA-46C4-927B-5B86E6553DB4}" dt="2026-02-10T16:41:03.418" v="3620" actId="1076"/>
          <ac:spMkLst>
            <pc:docMk/>
            <pc:sldMk cId="2048531153" sldId="266"/>
            <ac:spMk id="10" creationId="{3E56CB61-4CDF-3BA1-18F8-8CBFC966FF02}"/>
          </ac:spMkLst>
        </pc:spChg>
        <pc:spChg chg="add mod">
          <ac:chgData name="Larson, Jessi C" userId="462b5624-1b21-45ea-9bb3-8c5b26eb0fab" providerId="ADAL" clId="{ED3A81C7-8CFA-46C4-927B-5B86E6553DB4}" dt="2026-02-10T16:40:59.362" v="3619" actId="207"/>
          <ac:spMkLst>
            <pc:docMk/>
            <pc:sldMk cId="2048531153" sldId="266"/>
            <ac:spMk id="11" creationId="{9E5B98D9-F421-56B6-B7F0-B6004C349555}"/>
          </ac:spMkLst>
        </pc:spChg>
        <pc:picChg chg="add mod">
          <ac:chgData name="Larson, Jessi C" userId="462b5624-1b21-45ea-9bb3-8c5b26eb0fab" providerId="ADAL" clId="{ED3A81C7-8CFA-46C4-927B-5B86E6553DB4}" dt="2026-02-10T16:39:16.292" v="3536" actId="1076"/>
          <ac:picMkLst>
            <pc:docMk/>
            <pc:sldMk cId="2048531153" sldId="266"/>
            <ac:picMk id="8" creationId="{419CF228-83F7-8F08-D813-26330AF07DE0}"/>
          </ac:picMkLst>
        </pc:picChg>
      </pc:sldChg>
      <pc:sldChg chg="addSp delSp modSp new mod">
        <pc:chgData name="Larson, Jessi C" userId="462b5624-1b21-45ea-9bb3-8c5b26eb0fab" providerId="ADAL" clId="{ED3A81C7-8CFA-46C4-927B-5B86E6553DB4}" dt="2026-02-10T20:45:21.421" v="4094" actId="14100"/>
        <pc:sldMkLst>
          <pc:docMk/>
          <pc:sldMk cId="4094539997" sldId="267"/>
        </pc:sldMkLst>
        <pc:spChg chg="add mod">
          <ac:chgData name="Larson, Jessi C" userId="462b5624-1b21-45ea-9bb3-8c5b26eb0fab" providerId="ADAL" clId="{ED3A81C7-8CFA-46C4-927B-5B86E6553DB4}" dt="2026-02-10T20:44:19.914" v="4027"/>
          <ac:spMkLst>
            <pc:docMk/>
            <pc:sldMk cId="4094539997" sldId="267"/>
            <ac:spMk id="6" creationId="{4E08F5D0-6D87-357F-6FBA-298F6AB8935E}"/>
          </ac:spMkLst>
        </pc:spChg>
        <pc:spChg chg="add mod">
          <ac:chgData name="Larson, Jessi C" userId="462b5624-1b21-45ea-9bb3-8c5b26eb0fab" providerId="ADAL" clId="{ED3A81C7-8CFA-46C4-927B-5B86E6553DB4}" dt="2026-02-10T20:45:11.765" v="4093" actId="1076"/>
          <ac:spMkLst>
            <pc:docMk/>
            <pc:sldMk cId="4094539997" sldId="267"/>
            <ac:spMk id="7" creationId="{E1ADC85C-4768-62A5-B2DC-C6246D94DEA2}"/>
          </ac:spMkLst>
        </pc:spChg>
        <pc:spChg chg="add mod">
          <ac:chgData name="Larson, Jessi C" userId="462b5624-1b21-45ea-9bb3-8c5b26eb0fab" providerId="ADAL" clId="{ED3A81C7-8CFA-46C4-927B-5B86E6553DB4}" dt="2026-02-10T20:45:21.421" v="4094" actId="14100"/>
          <ac:spMkLst>
            <pc:docMk/>
            <pc:sldMk cId="4094539997" sldId="267"/>
            <ac:spMk id="8" creationId="{DA2CBD39-9830-A52A-7675-2A9EBEF5A2C2}"/>
          </ac:spMkLst>
        </pc:spChg>
        <pc:picChg chg="add mod">
          <ac:chgData name="Larson, Jessi C" userId="462b5624-1b21-45ea-9bb3-8c5b26eb0fab" providerId="ADAL" clId="{ED3A81C7-8CFA-46C4-927B-5B86E6553DB4}" dt="2026-02-10T20:44:30.833" v="4029" actId="108"/>
          <ac:picMkLst>
            <pc:docMk/>
            <pc:sldMk cId="4094539997" sldId="267"/>
            <ac:picMk id="5" creationId="{78BEFCBA-E295-24E7-FB17-1B36624A9F68}"/>
          </ac:picMkLst>
        </pc:picChg>
      </pc:sldChg>
      <pc:sldChg chg="modSp new del mod">
        <pc:chgData name="Larson, Jessi C" userId="462b5624-1b21-45ea-9bb3-8c5b26eb0fab" providerId="ADAL" clId="{ED3A81C7-8CFA-46C4-927B-5B86E6553DB4}" dt="2026-02-10T21:24:42.323" v="4935" actId="47"/>
        <pc:sldMkLst>
          <pc:docMk/>
          <pc:sldMk cId="2114409005" sldId="268"/>
        </pc:sldMkLst>
      </pc:sldChg>
      <pc:sldChg chg="addSp delSp modSp add mod">
        <pc:chgData name="Larson, Jessi C" userId="462b5624-1b21-45ea-9bb3-8c5b26eb0fab" providerId="ADAL" clId="{ED3A81C7-8CFA-46C4-927B-5B86E6553DB4}" dt="2026-02-10T21:02:14.750" v="4312" actId="20577"/>
        <pc:sldMkLst>
          <pc:docMk/>
          <pc:sldMk cId="742902278" sldId="269"/>
        </pc:sldMkLst>
        <pc:spChg chg="mod">
          <ac:chgData name="Larson, Jessi C" userId="462b5624-1b21-45ea-9bb3-8c5b26eb0fab" providerId="ADAL" clId="{ED3A81C7-8CFA-46C4-927B-5B86E6553DB4}" dt="2026-02-10T21:02:14.750" v="4312" actId="20577"/>
          <ac:spMkLst>
            <pc:docMk/>
            <pc:sldMk cId="742902278" sldId="269"/>
            <ac:spMk id="7" creationId="{C14B9DC4-7B07-6772-8F1D-CF87B3252068}"/>
          </ac:spMkLst>
        </pc:spChg>
        <pc:spChg chg="mod">
          <ac:chgData name="Larson, Jessi C" userId="462b5624-1b21-45ea-9bb3-8c5b26eb0fab" providerId="ADAL" clId="{ED3A81C7-8CFA-46C4-927B-5B86E6553DB4}" dt="2026-02-10T20:58:22.152" v="4174" actId="14100"/>
          <ac:spMkLst>
            <pc:docMk/>
            <pc:sldMk cId="742902278" sldId="269"/>
            <ac:spMk id="8" creationId="{6F94A2B5-26F7-F42C-88DE-011F8DA65BFC}"/>
          </ac:spMkLst>
        </pc:spChg>
        <pc:picChg chg="add mod">
          <ac:chgData name="Larson, Jessi C" userId="462b5624-1b21-45ea-9bb3-8c5b26eb0fab" providerId="ADAL" clId="{ED3A81C7-8CFA-46C4-927B-5B86E6553DB4}" dt="2026-02-10T20:47:46.735" v="4101" actId="1076"/>
          <ac:picMkLst>
            <pc:docMk/>
            <pc:sldMk cId="742902278" sldId="269"/>
            <ac:picMk id="4" creationId="{101AECCB-8911-C70D-5A44-9FBD045E7298}"/>
          </ac:picMkLst>
        </pc:picChg>
      </pc:sldChg>
      <pc:sldChg chg="addSp delSp modSp add mod modClrScheme chgLayout modNotesTx">
        <pc:chgData name="Larson, Jessi C" userId="462b5624-1b21-45ea-9bb3-8c5b26eb0fab" providerId="ADAL" clId="{ED3A81C7-8CFA-46C4-927B-5B86E6553DB4}" dt="2026-02-23T17:58:39.375" v="5000" actId="20577"/>
        <pc:sldMkLst>
          <pc:docMk/>
          <pc:sldMk cId="3957657301" sldId="2147475126"/>
        </pc:sldMkLst>
        <pc:spChg chg="mod ord">
          <ac:chgData name="Larson, Jessi C" userId="462b5624-1b21-45ea-9bb3-8c5b26eb0fab" providerId="ADAL" clId="{ED3A81C7-8CFA-46C4-927B-5B86E6553DB4}" dt="2026-01-27T19:48:18.852" v="956" actId="700"/>
          <ac:spMkLst>
            <pc:docMk/>
            <pc:sldMk cId="3957657301" sldId="2147475126"/>
            <ac:spMk id="2" creationId="{73406937-4BA6-2E54-E628-AFBAC0B3E3D1}"/>
          </ac:spMkLst>
        </pc:spChg>
        <pc:spChg chg="mod ord">
          <ac:chgData name="Larson, Jessi C" userId="462b5624-1b21-45ea-9bb3-8c5b26eb0fab" providerId="ADAL" clId="{ED3A81C7-8CFA-46C4-927B-5B86E6553DB4}" dt="2026-01-27T19:48:18.852" v="956" actId="700"/>
          <ac:spMkLst>
            <pc:docMk/>
            <pc:sldMk cId="3957657301" sldId="2147475126"/>
            <ac:spMk id="3" creationId="{1F091B9C-A2F1-F162-ED57-D049E7860C25}"/>
          </ac:spMkLst>
        </pc:spChg>
        <pc:spChg chg="mod ord">
          <ac:chgData name="Larson, Jessi C" userId="462b5624-1b21-45ea-9bb3-8c5b26eb0fab" providerId="ADAL" clId="{ED3A81C7-8CFA-46C4-927B-5B86E6553DB4}" dt="2026-01-27T19:48:21.308" v="957" actId="1076"/>
          <ac:spMkLst>
            <pc:docMk/>
            <pc:sldMk cId="3957657301" sldId="2147475126"/>
            <ac:spMk id="7" creationId="{051ED155-5E16-C07D-4887-023B833331DB}"/>
          </ac:spMkLst>
        </pc:spChg>
        <pc:spChg chg="mod ord">
          <ac:chgData name="Larson, Jessi C" userId="462b5624-1b21-45ea-9bb3-8c5b26eb0fab" providerId="ADAL" clId="{ED3A81C7-8CFA-46C4-927B-5B86E6553DB4}" dt="2026-01-27T19:48:21.308" v="957" actId="1076"/>
          <ac:spMkLst>
            <pc:docMk/>
            <pc:sldMk cId="3957657301" sldId="2147475126"/>
            <ac:spMk id="12" creationId="{AA7F15BB-ECB1-04C8-A2FF-C2DB812255E2}"/>
          </ac:spMkLst>
        </pc:spChg>
      </pc:sldChg>
      <pc:sldChg chg="delSp modSp add mod">
        <pc:chgData name="Larson, Jessi C" userId="462b5624-1b21-45ea-9bb3-8c5b26eb0fab" providerId="ADAL" clId="{ED3A81C7-8CFA-46C4-927B-5B86E6553DB4}" dt="2026-02-09T19:30:56.096" v="1657" actId="1036"/>
        <pc:sldMkLst>
          <pc:docMk/>
          <pc:sldMk cId="912325989" sldId="2147475128"/>
        </pc:sldMkLst>
        <pc:spChg chg="mod">
          <ac:chgData name="Larson, Jessi C" userId="462b5624-1b21-45ea-9bb3-8c5b26eb0fab" providerId="ADAL" clId="{ED3A81C7-8CFA-46C4-927B-5B86E6553DB4}" dt="2026-01-27T19:23:48.764" v="290" actId="1076"/>
          <ac:spMkLst>
            <pc:docMk/>
            <pc:sldMk cId="912325989" sldId="2147475128"/>
            <ac:spMk id="6" creationId="{46418E09-F06E-F0C1-2AF0-A5A6E3D6E2D8}"/>
          </ac:spMkLst>
        </pc:spChg>
        <pc:spChg chg="mod">
          <ac:chgData name="Larson, Jessi C" userId="462b5624-1b21-45ea-9bb3-8c5b26eb0fab" providerId="ADAL" clId="{ED3A81C7-8CFA-46C4-927B-5B86E6553DB4}" dt="2026-02-09T19:30:56.096" v="1657" actId="1036"/>
          <ac:spMkLst>
            <pc:docMk/>
            <pc:sldMk cId="912325989" sldId="2147475128"/>
            <ac:spMk id="10" creationId="{B73769CF-2968-FED5-BB61-5FECE392DE90}"/>
          </ac:spMkLst>
        </pc:spChg>
      </pc:sldChg>
      <pc:sldChg chg="addSp delSp modSp add mod modNotesTx">
        <pc:chgData name="Larson, Jessi C" userId="462b5624-1b21-45ea-9bb3-8c5b26eb0fab" providerId="ADAL" clId="{ED3A81C7-8CFA-46C4-927B-5B86E6553DB4}" dt="2026-02-23T17:59:36.835" v="5010" actId="1076"/>
        <pc:sldMkLst>
          <pc:docMk/>
          <pc:sldMk cId="743334449" sldId="2147483611"/>
        </pc:sldMkLst>
        <pc:spChg chg="mod">
          <ac:chgData name="Larson, Jessi C" userId="462b5624-1b21-45ea-9bb3-8c5b26eb0fab" providerId="ADAL" clId="{ED3A81C7-8CFA-46C4-927B-5B86E6553DB4}" dt="2026-01-27T19:39:21.413" v="776" actId="313"/>
          <ac:spMkLst>
            <pc:docMk/>
            <pc:sldMk cId="743334449" sldId="2147483611"/>
            <ac:spMk id="4" creationId="{4786A40E-9F55-35F0-4BCA-5E8A75AFFD60}"/>
          </ac:spMkLst>
        </pc:spChg>
        <pc:spChg chg="add del mod">
          <ac:chgData name="Larson, Jessi C" userId="462b5624-1b21-45ea-9bb3-8c5b26eb0fab" providerId="ADAL" clId="{ED3A81C7-8CFA-46C4-927B-5B86E6553DB4}" dt="2026-02-23T17:59:19.675" v="5006" actId="478"/>
          <ac:spMkLst>
            <pc:docMk/>
            <pc:sldMk cId="743334449" sldId="2147483611"/>
            <ac:spMk id="5" creationId="{8006ED6F-D56A-FDC0-177F-08C132E2C731}"/>
          </ac:spMkLst>
        </pc:spChg>
        <pc:spChg chg="add mod">
          <ac:chgData name="Larson, Jessi C" userId="462b5624-1b21-45ea-9bb3-8c5b26eb0fab" providerId="ADAL" clId="{ED3A81C7-8CFA-46C4-927B-5B86E6553DB4}" dt="2026-02-23T17:59:31.750" v="5008" actId="207"/>
          <ac:spMkLst>
            <pc:docMk/>
            <pc:sldMk cId="743334449" sldId="2147483611"/>
            <ac:spMk id="6" creationId="{ECA2BB02-B738-CD51-127A-CDB5A84E44EA}"/>
          </ac:spMkLst>
        </pc:spChg>
        <pc:spChg chg="add mod">
          <ac:chgData name="Larson, Jessi C" userId="462b5624-1b21-45ea-9bb3-8c5b26eb0fab" providerId="ADAL" clId="{ED3A81C7-8CFA-46C4-927B-5B86E6553DB4}" dt="2026-02-23T17:59:36.835" v="5010" actId="1076"/>
          <ac:spMkLst>
            <pc:docMk/>
            <pc:sldMk cId="743334449" sldId="2147483611"/>
            <ac:spMk id="8" creationId="{E04DCB32-5618-CCB4-C661-A954EE27908E}"/>
          </ac:spMkLst>
        </pc:spChg>
        <pc:spChg chg="mod">
          <ac:chgData name="Larson, Jessi C" userId="462b5624-1b21-45ea-9bb3-8c5b26eb0fab" providerId="ADAL" clId="{ED3A81C7-8CFA-46C4-927B-5B86E6553DB4}" dt="2026-01-27T19:39:50.385" v="780" actId="20577"/>
          <ac:spMkLst>
            <pc:docMk/>
            <pc:sldMk cId="743334449" sldId="2147483611"/>
            <ac:spMk id="11" creationId="{6D1F85DB-2C46-6617-2FE6-A30343079344}"/>
          </ac:spMkLst>
        </pc:spChg>
        <pc:picChg chg="mod">
          <ac:chgData name="Larson, Jessi C" userId="462b5624-1b21-45ea-9bb3-8c5b26eb0fab" providerId="ADAL" clId="{ED3A81C7-8CFA-46C4-927B-5B86E6553DB4}" dt="2026-01-27T19:38:14.161" v="711" actId="1076"/>
          <ac:picMkLst>
            <pc:docMk/>
            <pc:sldMk cId="743334449" sldId="2147483611"/>
            <ac:picMk id="7" creationId="{2CBA4111-C323-9522-2BCE-EB81C2D9D474}"/>
          </ac:picMkLst>
        </pc:picChg>
      </pc:sldChg>
      <pc:sldChg chg="delSp modSp add del mod">
        <pc:chgData name="Larson, Jessi C" userId="462b5624-1b21-45ea-9bb3-8c5b26eb0fab" providerId="ADAL" clId="{ED3A81C7-8CFA-46C4-927B-5B86E6553DB4}" dt="2026-01-27T19:39:52.979" v="781" actId="47"/>
        <pc:sldMkLst>
          <pc:docMk/>
          <pc:sldMk cId="2001271489" sldId="2147483613"/>
        </pc:sldMkLst>
      </pc:sldChg>
      <pc:sldChg chg="add del">
        <pc:chgData name="Larson, Jessi C" userId="462b5624-1b21-45ea-9bb3-8c5b26eb0fab" providerId="ADAL" clId="{ED3A81C7-8CFA-46C4-927B-5B86E6553DB4}" dt="2026-01-27T19:28:42.825" v="419" actId="47"/>
        <pc:sldMkLst>
          <pc:docMk/>
          <pc:sldMk cId="4248086462" sldId="2147483620"/>
        </pc:sldMkLst>
      </pc:sldChg>
      <pc:sldChg chg="add del">
        <pc:chgData name="Larson, Jessi C" userId="462b5624-1b21-45ea-9bb3-8c5b26eb0fab" providerId="ADAL" clId="{ED3A81C7-8CFA-46C4-927B-5B86E6553DB4}" dt="2026-02-09T22:40:21.730" v="2911" actId="47"/>
        <pc:sldMkLst>
          <pc:docMk/>
          <pc:sldMk cId="1676851574" sldId="2147483621"/>
        </pc:sldMkLst>
      </pc:sldChg>
      <pc:sldChg chg="add del">
        <pc:chgData name="Larson, Jessi C" userId="462b5624-1b21-45ea-9bb3-8c5b26eb0fab" providerId="ADAL" clId="{ED3A81C7-8CFA-46C4-927B-5B86E6553DB4}" dt="2026-02-09T22:40:19.844" v="2910" actId="47"/>
        <pc:sldMkLst>
          <pc:docMk/>
          <pc:sldMk cId="853589701" sldId="2147483625"/>
        </pc:sldMkLst>
      </pc:sldChg>
      <pc:sldChg chg="modSp add del mod">
        <pc:chgData name="Larson, Jessi C" userId="462b5624-1b21-45ea-9bb3-8c5b26eb0fab" providerId="ADAL" clId="{ED3A81C7-8CFA-46C4-927B-5B86E6553DB4}" dt="2026-02-09T22:40:19.844" v="2910" actId="47"/>
        <pc:sldMkLst>
          <pc:docMk/>
          <pc:sldMk cId="881577306" sldId="2147483626"/>
        </pc:sldMkLst>
      </pc:sldChg>
      <pc:sldChg chg="addSp modSp add mod">
        <pc:chgData name="Larson, Jessi C" userId="462b5624-1b21-45ea-9bb3-8c5b26eb0fab" providerId="ADAL" clId="{ED3A81C7-8CFA-46C4-927B-5B86E6553DB4}" dt="2026-02-09T19:38:40.369" v="1926" actId="20577"/>
        <pc:sldMkLst>
          <pc:docMk/>
          <pc:sldMk cId="3681557895" sldId="2147483630"/>
        </pc:sldMkLst>
        <pc:spChg chg="mod">
          <ac:chgData name="Larson, Jessi C" userId="462b5624-1b21-45ea-9bb3-8c5b26eb0fab" providerId="ADAL" clId="{ED3A81C7-8CFA-46C4-927B-5B86E6553DB4}" dt="2026-02-09T19:35:59.173" v="1663" actId="12"/>
          <ac:spMkLst>
            <pc:docMk/>
            <pc:sldMk cId="3681557895" sldId="2147483630"/>
            <ac:spMk id="4" creationId="{460D4A9C-0943-4D71-25EA-233C8740DFE9}"/>
          </ac:spMkLst>
        </pc:spChg>
        <pc:spChg chg="add mod">
          <ac:chgData name="Larson, Jessi C" userId="462b5624-1b21-45ea-9bb3-8c5b26eb0fab" providerId="ADAL" clId="{ED3A81C7-8CFA-46C4-927B-5B86E6553DB4}" dt="2026-02-09T19:38:40.369" v="1926" actId="20577"/>
          <ac:spMkLst>
            <pc:docMk/>
            <pc:sldMk cId="3681557895" sldId="2147483630"/>
            <ac:spMk id="5" creationId="{F8FB42D5-776F-CB51-85F1-BE6CDA8CB6C2}"/>
          </ac:spMkLst>
        </pc:spChg>
      </pc:sldChg>
      <pc:sldChg chg="addSp delSp modSp add mod modClrScheme chgLayout">
        <pc:chgData name="Larson, Jessi C" userId="462b5624-1b21-45ea-9bb3-8c5b26eb0fab" providerId="ADAL" clId="{ED3A81C7-8CFA-46C4-927B-5B86E6553DB4}" dt="2026-02-23T18:01:39.056" v="5026" actId="20577"/>
        <pc:sldMkLst>
          <pc:docMk/>
          <pc:sldMk cId="2396587129" sldId="2147483633"/>
        </pc:sldMkLst>
        <pc:spChg chg="mod ord">
          <ac:chgData name="Larson, Jessi C" userId="462b5624-1b21-45ea-9bb3-8c5b26eb0fab" providerId="ADAL" clId="{ED3A81C7-8CFA-46C4-927B-5B86E6553DB4}" dt="2026-02-10T16:41:40.492" v="3623" actId="700"/>
          <ac:spMkLst>
            <pc:docMk/>
            <pc:sldMk cId="2396587129" sldId="2147483633"/>
            <ac:spMk id="2" creationId="{114BA6BB-7483-91D7-A869-2BC3D23BFB76}"/>
          </ac:spMkLst>
        </pc:spChg>
        <pc:spChg chg="mod ord">
          <ac:chgData name="Larson, Jessi C" userId="462b5624-1b21-45ea-9bb3-8c5b26eb0fab" providerId="ADAL" clId="{ED3A81C7-8CFA-46C4-927B-5B86E6553DB4}" dt="2026-02-10T16:41:40.492" v="3623" actId="700"/>
          <ac:spMkLst>
            <pc:docMk/>
            <pc:sldMk cId="2396587129" sldId="2147483633"/>
            <ac:spMk id="3" creationId="{D686CD56-B3F7-0715-A40E-B04F92658501}"/>
          </ac:spMkLst>
        </pc:spChg>
        <pc:spChg chg="mod ord">
          <ac:chgData name="Larson, Jessi C" userId="462b5624-1b21-45ea-9bb3-8c5b26eb0fab" providerId="ADAL" clId="{ED3A81C7-8CFA-46C4-927B-5B86E6553DB4}" dt="2026-02-10T16:41:40.492" v="3623" actId="700"/>
          <ac:spMkLst>
            <pc:docMk/>
            <pc:sldMk cId="2396587129" sldId="2147483633"/>
            <ac:spMk id="7" creationId="{847D0783-3D0D-E5C6-0827-18997C35243C}"/>
          </ac:spMkLst>
        </pc:spChg>
        <pc:spChg chg="mod ord">
          <ac:chgData name="Larson, Jessi C" userId="462b5624-1b21-45ea-9bb3-8c5b26eb0fab" providerId="ADAL" clId="{ED3A81C7-8CFA-46C4-927B-5B86E6553DB4}" dt="2026-02-23T18:01:39.056" v="5026" actId="20577"/>
          <ac:spMkLst>
            <pc:docMk/>
            <pc:sldMk cId="2396587129" sldId="2147483633"/>
            <ac:spMk id="9" creationId="{31E33D10-35B2-9008-5873-766EEAF1EA34}"/>
          </ac:spMkLst>
        </pc:spChg>
      </pc:sldChg>
      <pc:sldChg chg="addSp delSp modSp new mod">
        <pc:chgData name="Larson, Jessi C" userId="462b5624-1b21-45ea-9bb3-8c5b26eb0fab" providerId="ADAL" clId="{ED3A81C7-8CFA-46C4-927B-5B86E6553DB4}" dt="2026-02-09T19:35:41.292" v="1661" actId="20577"/>
        <pc:sldMkLst>
          <pc:docMk/>
          <pc:sldMk cId="866600517" sldId="2147483634"/>
        </pc:sldMkLst>
        <pc:spChg chg="mod">
          <ac:chgData name="Larson, Jessi C" userId="462b5624-1b21-45ea-9bb3-8c5b26eb0fab" providerId="ADAL" clId="{ED3A81C7-8CFA-46C4-927B-5B86E6553DB4}" dt="2026-01-27T19:55:15.085" v="1359" actId="26606"/>
          <ac:spMkLst>
            <pc:docMk/>
            <pc:sldMk cId="866600517" sldId="2147483634"/>
            <ac:spMk id="2" creationId="{724C937E-55E4-77D9-E209-78E9E0FF90F2}"/>
          </ac:spMkLst>
        </pc:spChg>
        <pc:spChg chg="mod">
          <ac:chgData name="Larson, Jessi C" userId="462b5624-1b21-45ea-9bb3-8c5b26eb0fab" providerId="ADAL" clId="{ED3A81C7-8CFA-46C4-927B-5B86E6553DB4}" dt="2026-01-27T19:55:15.085" v="1359" actId="26606"/>
          <ac:spMkLst>
            <pc:docMk/>
            <pc:sldMk cId="866600517" sldId="2147483634"/>
            <ac:spMk id="3" creationId="{317D4A81-EC5F-CA8C-B792-B68C02174381}"/>
          </ac:spMkLst>
        </pc:spChg>
        <pc:spChg chg="mod">
          <ac:chgData name="Larson, Jessi C" userId="462b5624-1b21-45ea-9bb3-8c5b26eb0fab" providerId="ADAL" clId="{ED3A81C7-8CFA-46C4-927B-5B86E6553DB4}" dt="2026-01-27T19:55:15.085" v="1359" actId="26606"/>
          <ac:spMkLst>
            <pc:docMk/>
            <pc:sldMk cId="866600517" sldId="2147483634"/>
            <ac:spMk id="4" creationId="{CDBB0A0C-3C52-6B0C-7926-E7BA9D554824}"/>
          </ac:spMkLst>
        </pc:spChg>
        <pc:spChg chg="add del mod">
          <ac:chgData name="Larson, Jessi C" userId="462b5624-1b21-45ea-9bb3-8c5b26eb0fab" providerId="ADAL" clId="{ED3A81C7-8CFA-46C4-927B-5B86E6553DB4}" dt="2026-01-27T19:55:15.085" v="1359" actId="26606"/>
          <ac:spMkLst>
            <pc:docMk/>
            <pc:sldMk cId="866600517" sldId="2147483634"/>
            <ac:spMk id="5" creationId="{D4CB5B38-1C31-5421-E2AF-D1DA7CCC3563}"/>
          </ac:spMkLst>
        </pc:spChg>
        <pc:spChg chg="mod">
          <ac:chgData name="Larson, Jessi C" userId="462b5624-1b21-45ea-9bb3-8c5b26eb0fab" providerId="ADAL" clId="{ED3A81C7-8CFA-46C4-927B-5B86E6553DB4}" dt="2026-01-27T19:56:17.130" v="1379" actId="18245"/>
          <ac:spMkLst>
            <pc:docMk/>
            <pc:sldMk cId="866600517" sldId="2147483634"/>
            <ac:spMk id="9" creationId="{7EA78918-69E2-7557-C24F-1151AF5149EC}"/>
          </ac:spMkLst>
        </pc:spChg>
        <pc:spChg chg="mod">
          <ac:chgData name="Larson, Jessi C" userId="462b5624-1b21-45ea-9bb3-8c5b26eb0fab" providerId="ADAL" clId="{ED3A81C7-8CFA-46C4-927B-5B86E6553DB4}" dt="2026-02-09T19:35:41.292" v="1661" actId="20577"/>
          <ac:spMkLst>
            <pc:docMk/>
            <pc:sldMk cId="866600517" sldId="2147483634"/>
            <ac:spMk id="10" creationId="{5C32D098-62EE-C043-2AAB-8B9B6273F79F}"/>
          </ac:spMkLst>
        </pc:spChg>
        <pc:spChg chg="mod">
          <ac:chgData name="Larson, Jessi C" userId="462b5624-1b21-45ea-9bb3-8c5b26eb0fab" providerId="ADAL" clId="{ED3A81C7-8CFA-46C4-927B-5B86E6553DB4}" dt="2026-01-27T19:56:17.130" v="1379" actId="18245"/>
          <ac:spMkLst>
            <pc:docMk/>
            <pc:sldMk cId="866600517" sldId="2147483634"/>
            <ac:spMk id="11" creationId="{F9A15598-C308-BD00-7D93-1FCCD164DCA1}"/>
          </ac:spMkLst>
        </pc:spChg>
        <pc:spChg chg="mod">
          <ac:chgData name="Larson, Jessi C" userId="462b5624-1b21-45ea-9bb3-8c5b26eb0fab" providerId="ADAL" clId="{ED3A81C7-8CFA-46C4-927B-5B86E6553DB4}" dt="2026-02-09T19:35:37.281" v="1659" actId="113"/>
          <ac:spMkLst>
            <pc:docMk/>
            <pc:sldMk cId="866600517" sldId="2147483634"/>
            <ac:spMk id="12" creationId="{E41CA8A8-1BEE-ECDD-9886-41B47A0CA086}"/>
          </ac:spMkLst>
        </pc:spChg>
        <pc:spChg chg="mod">
          <ac:chgData name="Larson, Jessi C" userId="462b5624-1b21-45ea-9bb3-8c5b26eb0fab" providerId="ADAL" clId="{ED3A81C7-8CFA-46C4-927B-5B86E6553DB4}" dt="2026-01-27T19:56:17.130" v="1379" actId="18245"/>
          <ac:spMkLst>
            <pc:docMk/>
            <pc:sldMk cId="866600517" sldId="2147483634"/>
            <ac:spMk id="13" creationId="{47F5100E-F915-79D0-DFC5-85998B075F50}"/>
          </ac:spMkLst>
        </pc:spChg>
        <pc:spChg chg="mod">
          <ac:chgData name="Larson, Jessi C" userId="462b5624-1b21-45ea-9bb3-8c5b26eb0fab" providerId="ADAL" clId="{ED3A81C7-8CFA-46C4-927B-5B86E6553DB4}" dt="2026-02-09T19:35:39.064" v="1660" actId="113"/>
          <ac:spMkLst>
            <pc:docMk/>
            <pc:sldMk cId="866600517" sldId="2147483634"/>
            <ac:spMk id="14" creationId="{37B88E76-2737-663D-B6D0-9785746DB76C}"/>
          </ac:spMkLst>
        </pc:spChg>
        <pc:grpChg chg="mod">
          <ac:chgData name="Larson, Jessi C" userId="462b5624-1b21-45ea-9bb3-8c5b26eb0fab" providerId="ADAL" clId="{ED3A81C7-8CFA-46C4-927B-5B86E6553DB4}" dt="2026-01-27T19:56:17.130" v="1379" actId="18245"/>
          <ac:grpSpMkLst>
            <pc:docMk/>
            <pc:sldMk cId="866600517" sldId="2147483634"/>
            <ac:grpSpMk id="7" creationId="{36CEEA74-A354-2B3D-F6E0-CB03AE45B25F}"/>
          </ac:grpSpMkLst>
        </pc:grpChg>
      </pc:sldChg>
      <pc:sldChg chg="addSp delSp modSp new mod">
        <pc:chgData name="Larson, Jessi C" userId="462b5624-1b21-45ea-9bb3-8c5b26eb0fab" providerId="ADAL" clId="{ED3A81C7-8CFA-46C4-927B-5B86E6553DB4}" dt="2026-02-09T21:44:47.689" v="2677" actId="1076"/>
        <pc:sldMkLst>
          <pc:docMk/>
          <pc:sldMk cId="383620455" sldId="2147483635"/>
        </pc:sldMkLst>
        <pc:spChg chg="mod">
          <ac:chgData name="Larson, Jessi C" userId="462b5624-1b21-45ea-9bb3-8c5b26eb0fab" providerId="ADAL" clId="{ED3A81C7-8CFA-46C4-927B-5B86E6553DB4}" dt="2026-02-09T19:40:18.800" v="2066" actId="20577"/>
          <ac:spMkLst>
            <pc:docMk/>
            <pc:sldMk cId="383620455" sldId="2147483635"/>
            <ac:spMk id="4" creationId="{00B95AD6-7B88-DE46-3311-1967BA290374}"/>
          </ac:spMkLst>
        </pc:spChg>
        <pc:spChg chg="mod">
          <ac:chgData name="Larson, Jessi C" userId="462b5624-1b21-45ea-9bb3-8c5b26eb0fab" providerId="ADAL" clId="{ED3A81C7-8CFA-46C4-927B-5B86E6553DB4}" dt="2026-02-09T19:40:07.238" v="2026" actId="20577"/>
          <ac:spMkLst>
            <pc:docMk/>
            <pc:sldMk cId="383620455" sldId="2147483635"/>
            <ac:spMk id="5" creationId="{954705D3-72D4-38B8-1211-1A8436D2166F}"/>
          </ac:spMkLst>
        </pc:spChg>
        <pc:spChg chg="add mod">
          <ac:chgData name="Larson, Jessi C" userId="462b5624-1b21-45ea-9bb3-8c5b26eb0fab" providerId="ADAL" clId="{ED3A81C7-8CFA-46C4-927B-5B86E6553DB4}" dt="2026-02-09T21:44:47.689" v="2677" actId="1076"/>
          <ac:spMkLst>
            <pc:docMk/>
            <pc:sldMk cId="383620455" sldId="2147483635"/>
            <ac:spMk id="12" creationId="{2163F813-3904-68CB-B773-234321C0ECB6}"/>
          </ac:spMkLst>
        </pc:spChg>
        <pc:picChg chg="add mod">
          <ac:chgData name="Larson, Jessi C" userId="462b5624-1b21-45ea-9bb3-8c5b26eb0fab" providerId="ADAL" clId="{ED3A81C7-8CFA-46C4-927B-5B86E6553DB4}" dt="2026-02-09T20:16:41.369" v="2139" actId="1076"/>
          <ac:picMkLst>
            <pc:docMk/>
            <pc:sldMk cId="383620455" sldId="2147483635"/>
            <ac:picMk id="8" creationId="{FBCDFDB2-7E54-A8D2-A27C-A907CCEE13D6}"/>
          </ac:picMkLst>
        </pc:picChg>
      </pc:sldChg>
      <pc:sldChg chg="modSp new del mod">
        <pc:chgData name="Larson, Jessi C" userId="462b5624-1b21-45ea-9bb3-8c5b26eb0fab" providerId="ADAL" clId="{ED3A81C7-8CFA-46C4-927B-5B86E6553DB4}" dt="2026-02-05T21:58:58.831" v="1602" actId="47"/>
        <pc:sldMkLst>
          <pc:docMk/>
          <pc:sldMk cId="1711725240" sldId="2147483635"/>
        </pc:sldMkLst>
      </pc:sldChg>
      <pc:sldChg chg="new del">
        <pc:chgData name="Larson, Jessi C" userId="462b5624-1b21-45ea-9bb3-8c5b26eb0fab" providerId="ADAL" clId="{ED3A81C7-8CFA-46C4-927B-5B86E6553DB4}" dt="2026-01-27T19:47:56.048" v="950" actId="680"/>
        <pc:sldMkLst>
          <pc:docMk/>
          <pc:sldMk cId="534933551" sldId="2147483636"/>
        </pc:sldMkLst>
      </pc:sldChg>
      <pc:sldChg chg="addSp delSp modSp new mod modClrScheme chgLayout">
        <pc:chgData name="Larson, Jessi C" userId="462b5624-1b21-45ea-9bb3-8c5b26eb0fab" providerId="ADAL" clId="{ED3A81C7-8CFA-46C4-927B-5B86E6553DB4}" dt="2026-02-09T19:39:32.113" v="1939" actId="20577"/>
        <pc:sldMkLst>
          <pc:docMk/>
          <pc:sldMk cId="3823961389" sldId="2147483636"/>
        </pc:sldMkLst>
        <pc:spChg chg="mod ord">
          <ac:chgData name="Larson, Jessi C" userId="462b5624-1b21-45ea-9bb3-8c5b26eb0fab" providerId="ADAL" clId="{ED3A81C7-8CFA-46C4-927B-5B86E6553DB4}" dt="2026-02-09T19:39:29.330" v="1928" actId="700"/>
          <ac:spMkLst>
            <pc:docMk/>
            <pc:sldMk cId="3823961389" sldId="2147483636"/>
            <ac:spMk id="2" creationId="{D2ED0494-6915-BA2D-6201-4D21DDFD7410}"/>
          </ac:spMkLst>
        </pc:spChg>
        <pc:spChg chg="mod ord">
          <ac:chgData name="Larson, Jessi C" userId="462b5624-1b21-45ea-9bb3-8c5b26eb0fab" providerId="ADAL" clId="{ED3A81C7-8CFA-46C4-927B-5B86E6553DB4}" dt="2026-02-09T19:39:29.330" v="1928" actId="700"/>
          <ac:spMkLst>
            <pc:docMk/>
            <pc:sldMk cId="3823961389" sldId="2147483636"/>
            <ac:spMk id="3" creationId="{724145B8-4F94-FE84-289B-1D764245598F}"/>
          </ac:spMkLst>
        </pc:spChg>
        <pc:spChg chg="add mod ord">
          <ac:chgData name="Larson, Jessi C" userId="462b5624-1b21-45ea-9bb3-8c5b26eb0fab" providerId="ADAL" clId="{ED3A81C7-8CFA-46C4-927B-5B86E6553DB4}" dt="2026-02-09T19:39:32.113" v="1939" actId="20577"/>
          <ac:spMkLst>
            <pc:docMk/>
            <pc:sldMk cId="3823961389" sldId="2147483636"/>
            <ac:spMk id="7" creationId="{3F3B2C59-8C76-A8ED-8756-A1B06611670A}"/>
          </ac:spMkLst>
        </pc:spChg>
        <pc:spChg chg="add mod ord">
          <ac:chgData name="Larson, Jessi C" userId="462b5624-1b21-45ea-9bb3-8c5b26eb0fab" providerId="ADAL" clId="{ED3A81C7-8CFA-46C4-927B-5B86E6553DB4}" dt="2026-02-09T19:39:29.330" v="1928" actId="700"/>
          <ac:spMkLst>
            <pc:docMk/>
            <pc:sldMk cId="3823961389" sldId="2147483636"/>
            <ac:spMk id="8" creationId="{D5BE6B5E-3F28-6693-A084-995EBD7C55BE}"/>
          </ac:spMkLst>
        </pc:spChg>
      </pc:sldChg>
      <pc:sldChg chg="modSp add mod">
        <pc:chgData name="Larson, Jessi C" userId="462b5624-1b21-45ea-9bb3-8c5b26eb0fab" providerId="ADAL" clId="{ED3A81C7-8CFA-46C4-927B-5B86E6553DB4}" dt="2026-02-09T19:39:37.920" v="1949" actId="20577"/>
        <pc:sldMkLst>
          <pc:docMk/>
          <pc:sldMk cId="1518057012" sldId="2147483637"/>
        </pc:sldMkLst>
        <pc:spChg chg="mod">
          <ac:chgData name="Larson, Jessi C" userId="462b5624-1b21-45ea-9bb3-8c5b26eb0fab" providerId="ADAL" clId="{ED3A81C7-8CFA-46C4-927B-5B86E6553DB4}" dt="2026-02-09T19:39:37.920" v="1949" actId="20577"/>
          <ac:spMkLst>
            <pc:docMk/>
            <pc:sldMk cId="1518057012" sldId="2147483637"/>
            <ac:spMk id="7" creationId="{06732231-88D4-10EC-D0F0-B8C57B20A4E6}"/>
          </ac:spMkLst>
        </pc:spChg>
      </pc:sldChg>
      <pc:sldChg chg="addSp delSp modSp add mod">
        <pc:chgData name="Larson, Jessi C" userId="462b5624-1b21-45ea-9bb3-8c5b26eb0fab" providerId="ADAL" clId="{ED3A81C7-8CFA-46C4-927B-5B86E6553DB4}" dt="2026-02-09T21:18:19.079" v="2498" actId="1076"/>
        <pc:sldMkLst>
          <pc:docMk/>
          <pc:sldMk cId="526597404" sldId="2147483638"/>
        </pc:sldMkLst>
        <pc:spChg chg="mod">
          <ac:chgData name="Larson, Jessi C" userId="462b5624-1b21-45ea-9bb3-8c5b26eb0fab" providerId="ADAL" clId="{ED3A81C7-8CFA-46C4-927B-5B86E6553DB4}" dt="2026-02-09T21:17:49.610" v="2441" actId="20577"/>
          <ac:spMkLst>
            <pc:docMk/>
            <pc:sldMk cId="526597404" sldId="2147483638"/>
            <ac:spMk id="4" creationId="{3F24C9E8-0F13-8A05-F300-D43FF687E490}"/>
          </ac:spMkLst>
        </pc:spChg>
        <pc:spChg chg="mod">
          <ac:chgData name="Larson, Jessi C" userId="462b5624-1b21-45ea-9bb3-8c5b26eb0fab" providerId="ADAL" clId="{ED3A81C7-8CFA-46C4-927B-5B86E6553DB4}" dt="2026-02-09T21:18:03.825" v="2495" actId="20577"/>
          <ac:spMkLst>
            <pc:docMk/>
            <pc:sldMk cId="526597404" sldId="2147483638"/>
            <ac:spMk id="5" creationId="{4B322572-FC15-9E4D-E600-AEDC91B2C8FA}"/>
          </ac:spMkLst>
        </pc:spChg>
        <pc:picChg chg="add mod">
          <ac:chgData name="Larson, Jessi C" userId="462b5624-1b21-45ea-9bb3-8c5b26eb0fab" providerId="ADAL" clId="{ED3A81C7-8CFA-46C4-927B-5B86E6553DB4}" dt="2026-02-09T21:18:19.079" v="2498" actId="1076"/>
          <ac:picMkLst>
            <pc:docMk/>
            <pc:sldMk cId="526597404" sldId="2147483638"/>
            <ac:picMk id="8" creationId="{F21CCF80-FFFD-DF73-8088-D343D92C6E2A}"/>
          </ac:picMkLst>
        </pc:picChg>
      </pc:sldChg>
      <pc:sldChg chg="addSp delSp modSp add mod setBg">
        <pc:chgData name="Larson, Jessi C" userId="462b5624-1b21-45ea-9bb3-8c5b26eb0fab" providerId="ADAL" clId="{ED3A81C7-8CFA-46C4-927B-5B86E6553DB4}" dt="2026-02-10T21:05:31.445" v="4481" actId="20577"/>
        <pc:sldMkLst>
          <pc:docMk/>
          <pc:sldMk cId="2153528748" sldId="2147483639"/>
        </pc:sldMkLst>
        <pc:spChg chg="mod">
          <ac:chgData name="Larson, Jessi C" userId="462b5624-1b21-45ea-9bb3-8c5b26eb0fab" providerId="ADAL" clId="{ED3A81C7-8CFA-46C4-927B-5B86E6553DB4}" dt="2026-02-09T22:28:59.059" v="2772"/>
          <ac:spMkLst>
            <pc:docMk/>
            <pc:sldMk cId="2153528748" sldId="2147483639"/>
            <ac:spMk id="3" creationId="{BC4F76D3-8B0E-26D9-F36F-CD1F3AAEB9E4}"/>
          </ac:spMkLst>
        </pc:spChg>
        <pc:spChg chg="add mod">
          <ac:chgData name="Larson, Jessi C" userId="462b5624-1b21-45ea-9bb3-8c5b26eb0fab" providerId="ADAL" clId="{ED3A81C7-8CFA-46C4-927B-5B86E6553DB4}" dt="2026-02-10T20:48:35.269" v="4171"/>
          <ac:spMkLst>
            <pc:docMk/>
            <pc:sldMk cId="2153528748" sldId="2147483639"/>
            <ac:spMk id="9" creationId="{65049180-78C2-7F31-EEEE-FF4F8A2169CB}"/>
          </ac:spMkLst>
        </pc:spChg>
        <pc:spChg chg="add mod">
          <ac:chgData name="Larson, Jessi C" userId="462b5624-1b21-45ea-9bb3-8c5b26eb0fab" providerId="ADAL" clId="{ED3A81C7-8CFA-46C4-927B-5B86E6553DB4}" dt="2026-02-10T21:05:21.004" v="4475" actId="20577"/>
          <ac:spMkLst>
            <pc:docMk/>
            <pc:sldMk cId="2153528748" sldId="2147483639"/>
            <ac:spMk id="10" creationId="{58CC488D-AE5D-EAAD-3746-5C3D0480D272}"/>
          </ac:spMkLst>
        </pc:spChg>
        <pc:spChg chg="add mod">
          <ac:chgData name="Larson, Jessi C" userId="462b5624-1b21-45ea-9bb3-8c5b26eb0fab" providerId="ADAL" clId="{ED3A81C7-8CFA-46C4-927B-5B86E6553DB4}" dt="2026-02-10T21:02:47.227" v="4387" actId="14100"/>
          <ac:spMkLst>
            <pc:docMk/>
            <pc:sldMk cId="2153528748" sldId="2147483639"/>
            <ac:spMk id="11" creationId="{9BF0B1DB-E586-5826-D9FB-E8F68966F060}"/>
          </ac:spMkLst>
        </pc:spChg>
        <pc:spChg chg="add mod">
          <ac:chgData name="Larson, Jessi C" userId="462b5624-1b21-45ea-9bb3-8c5b26eb0fab" providerId="ADAL" clId="{ED3A81C7-8CFA-46C4-927B-5B86E6553DB4}" dt="2026-02-10T21:05:31.445" v="4481" actId="20577"/>
          <ac:spMkLst>
            <pc:docMk/>
            <pc:sldMk cId="2153528748" sldId="2147483639"/>
            <ac:spMk id="12" creationId="{8302ADF6-D9A0-A5EC-98C7-7EB6EDBE56FB}"/>
          </ac:spMkLst>
        </pc:spChg>
        <pc:spChg chg="add mod">
          <ac:chgData name="Larson, Jessi C" userId="462b5624-1b21-45ea-9bb3-8c5b26eb0fab" providerId="ADAL" clId="{ED3A81C7-8CFA-46C4-927B-5B86E6553DB4}" dt="2026-02-10T21:03:54.090" v="4458" actId="1076"/>
          <ac:spMkLst>
            <pc:docMk/>
            <pc:sldMk cId="2153528748" sldId="2147483639"/>
            <ac:spMk id="13" creationId="{9CCDF0F9-B275-A216-9D0B-666F327F443E}"/>
          </ac:spMkLst>
        </pc:spChg>
        <pc:picChg chg="add mod modCrop">
          <ac:chgData name="Larson, Jessi C" userId="462b5624-1b21-45ea-9bb3-8c5b26eb0fab" providerId="ADAL" clId="{ED3A81C7-8CFA-46C4-927B-5B86E6553DB4}" dt="2026-02-10T20:59:08.940" v="4183" actId="1076"/>
          <ac:picMkLst>
            <pc:docMk/>
            <pc:sldMk cId="2153528748" sldId="2147483639"/>
            <ac:picMk id="8" creationId="{C5189BBF-840D-5DE3-F96C-DB9833506AB0}"/>
          </ac:picMkLst>
        </pc:picChg>
        <pc:picChg chg="add del mod">
          <ac:chgData name="Larson, Jessi C" userId="462b5624-1b21-45ea-9bb3-8c5b26eb0fab" providerId="ADAL" clId="{ED3A81C7-8CFA-46C4-927B-5B86E6553DB4}" dt="2026-02-10T20:59:02.832" v="4181" actId="1076"/>
          <ac:picMkLst>
            <pc:docMk/>
            <pc:sldMk cId="2153528748" sldId="2147483639"/>
            <ac:picMk id="18" creationId="{904586C8-E1CF-2854-70E1-F04840CA8D82}"/>
          </ac:picMkLst>
        </pc:picChg>
      </pc:sldChg>
      <pc:sldChg chg="addSp delSp modSp new mod">
        <pc:chgData name="Larson, Jessi C" userId="462b5624-1b21-45ea-9bb3-8c5b26eb0fab" providerId="ADAL" clId="{ED3A81C7-8CFA-46C4-927B-5B86E6553DB4}" dt="2026-02-09T21:06:03.125" v="2324" actId="1076"/>
        <pc:sldMkLst>
          <pc:docMk/>
          <pc:sldMk cId="2059630443" sldId="2147483640"/>
        </pc:sldMkLst>
        <pc:picChg chg="add mod">
          <ac:chgData name="Larson, Jessi C" userId="462b5624-1b21-45ea-9bb3-8c5b26eb0fab" providerId="ADAL" clId="{ED3A81C7-8CFA-46C4-927B-5B86E6553DB4}" dt="2026-02-09T21:06:03.125" v="2324" actId="1076"/>
          <ac:picMkLst>
            <pc:docMk/>
            <pc:sldMk cId="2059630443" sldId="2147483640"/>
            <ac:picMk id="8" creationId="{D1BCE2AB-6EF8-7012-945E-58B6FBF59311}"/>
          </ac:picMkLst>
        </pc:picChg>
      </pc:sldChg>
      <pc:sldChg chg="addSp delSp add del mod">
        <pc:chgData name="Larson, Jessi C" userId="462b5624-1b21-45ea-9bb3-8c5b26eb0fab" providerId="ADAL" clId="{ED3A81C7-8CFA-46C4-927B-5B86E6553DB4}" dt="2026-02-09T20:13:01.337" v="2126"/>
        <pc:sldMkLst>
          <pc:docMk/>
          <pc:sldMk cId="2532020218" sldId="2147483640"/>
        </pc:sldMkLst>
      </pc:sldChg>
      <pc:sldChg chg="addSp delSp modSp add del mod">
        <pc:chgData name="Larson, Jessi C" userId="462b5624-1b21-45ea-9bb3-8c5b26eb0fab" providerId="ADAL" clId="{ED3A81C7-8CFA-46C4-927B-5B86E6553DB4}" dt="2026-02-09T20:12:57.643" v="2124"/>
        <pc:sldMkLst>
          <pc:docMk/>
          <pc:sldMk cId="1826316075" sldId="2147483641"/>
        </pc:sldMkLst>
      </pc:sldChg>
      <pc:sldChg chg="addSp delSp modSp add mod">
        <pc:chgData name="Larson, Jessi C" userId="462b5624-1b21-45ea-9bb3-8c5b26eb0fab" providerId="ADAL" clId="{ED3A81C7-8CFA-46C4-927B-5B86E6553DB4}" dt="2026-02-09T21:06:15.993" v="2328" actId="1076"/>
        <pc:sldMkLst>
          <pc:docMk/>
          <pc:sldMk cId="2503043911" sldId="2147483641"/>
        </pc:sldMkLst>
        <pc:picChg chg="add mod">
          <ac:chgData name="Larson, Jessi C" userId="462b5624-1b21-45ea-9bb3-8c5b26eb0fab" providerId="ADAL" clId="{ED3A81C7-8CFA-46C4-927B-5B86E6553DB4}" dt="2026-02-09T21:06:15.993" v="2328" actId="1076"/>
          <ac:picMkLst>
            <pc:docMk/>
            <pc:sldMk cId="2503043911" sldId="2147483641"/>
            <ac:picMk id="16" creationId="{047C06D6-93CB-EDC0-B285-C9FE6A3ADD94}"/>
          </ac:picMkLst>
        </pc:picChg>
      </pc:sldChg>
      <pc:sldChg chg="modSp add del mod">
        <pc:chgData name="Larson, Jessi C" userId="462b5624-1b21-45ea-9bb3-8c5b26eb0fab" providerId="ADAL" clId="{ED3A81C7-8CFA-46C4-927B-5B86E6553DB4}" dt="2026-02-09T21:07:01.188" v="2329" actId="47"/>
        <pc:sldMkLst>
          <pc:docMk/>
          <pc:sldMk cId="4438187" sldId="2147483642"/>
        </pc:sldMkLst>
      </pc:sldChg>
      <pc:sldChg chg="addSp delSp modSp new mod">
        <pc:chgData name="Larson, Jessi C" userId="462b5624-1b21-45ea-9bb3-8c5b26eb0fab" providerId="ADAL" clId="{ED3A81C7-8CFA-46C4-927B-5B86E6553DB4}" dt="2026-02-10T21:22:44.576" v="4857" actId="1037"/>
        <pc:sldMkLst>
          <pc:docMk/>
          <pc:sldMk cId="1978266938" sldId="2147483643"/>
        </pc:sldMkLst>
        <pc:spChg chg="add mod">
          <ac:chgData name="Larson, Jessi C" userId="462b5624-1b21-45ea-9bb3-8c5b26eb0fab" providerId="ADAL" clId="{ED3A81C7-8CFA-46C4-927B-5B86E6553DB4}" dt="2026-02-09T21:25:27.224" v="2531" actId="14100"/>
          <ac:spMkLst>
            <pc:docMk/>
            <pc:sldMk cId="1978266938" sldId="2147483643"/>
            <ac:spMk id="24" creationId="{0DB6E13F-5F94-41FE-65C4-2E9E6212FC6F}"/>
          </ac:spMkLst>
        </pc:spChg>
        <pc:spChg chg="add mod">
          <ac:chgData name="Larson, Jessi C" userId="462b5624-1b21-45ea-9bb3-8c5b26eb0fab" providerId="ADAL" clId="{ED3A81C7-8CFA-46C4-927B-5B86E6553DB4}" dt="2026-02-10T21:22:44.576" v="4857" actId="1037"/>
          <ac:spMkLst>
            <pc:docMk/>
            <pc:sldMk cId="1978266938" sldId="2147483643"/>
            <ac:spMk id="30" creationId="{41106241-D46C-9EC3-DBD6-3345A61E8C42}"/>
          </ac:spMkLst>
        </pc:spChg>
        <pc:picChg chg="add mod modCrop">
          <ac:chgData name="Larson, Jessi C" userId="462b5624-1b21-45ea-9bb3-8c5b26eb0fab" providerId="ADAL" clId="{ED3A81C7-8CFA-46C4-927B-5B86E6553DB4}" dt="2026-02-09T21:13:30.362" v="2403" actId="732"/>
          <ac:picMkLst>
            <pc:docMk/>
            <pc:sldMk cId="1978266938" sldId="2147483643"/>
            <ac:picMk id="19" creationId="{26F6A04A-74C0-1EC0-3B70-A499E04762C6}"/>
          </ac:picMkLst>
        </pc:picChg>
      </pc:sldChg>
      <pc:sldChg chg="addSp delSp modSp add mod">
        <pc:chgData name="Larson, Jessi C" userId="462b5624-1b21-45ea-9bb3-8c5b26eb0fab" providerId="ADAL" clId="{ED3A81C7-8CFA-46C4-927B-5B86E6553DB4}" dt="2026-02-09T21:02:02.334" v="2303" actId="1076"/>
        <pc:sldMkLst>
          <pc:docMk/>
          <pc:sldMk cId="2790998914" sldId="2147483644"/>
        </pc:sldMkLst>
        <pc:spChg chg="add mod ord">
          <ac:chgData name="Larson, Jessi C" userId="462b5624-1b21-45ea-9bb3-8c5b26eb0fab" providerId="ADAL" clId="{ED3A81C7-8CFA-46C4-927B-5B86E6553DB4}" dt="2026-02-09T21:01:12.333" v="2275" actId="1076"/>
          <ac:spMkLst>
            <pc:docMk/>
            <pc:sldMk cId="2790998914" sldId="2147483644"/>
            <ac:spMk id="9" creationId="{7AD22835-0631-7DDB-29DE-094DE229C9B3}"/>
          </ac:spMkLst>
        </pc:spChg>
        <pc:spChg chg="add mod">
          <ac:chgData name="Larson, Jessi C" userId="462b5624-1b21-45ea-9bb3-8c5b26eb0fab" providerId="ADAL" clId="{ED3A81C7-8CFA-46C4-927B-5B86E6553DB4}" dt="2026-02-09T21:01:50.828" v="2302" actId="207"/>
          <ac:spMkLst>
            <pc:docMk/>
            <pc:sldMk cId="2790998914" sldId="2147483644"/>
            <ac:spMk id="11" creationId="{AB2D166C-EE7A-4BC4-44E4-AE11702E0B94}"/>
          </ac:spMkLst>
        </pc:spChg>
        <pc:grpChg chg="add mod">
          <ac:chgData name="Larson, Jessi C" userId="462b5624-1b21-45ea-9bb3-8c5b26eb0fab" providerId="ADAL" clId="{ED3A81C7-8CFA-46C4-927B-5B86E6553DB4}" dt="2026-02-09T21:01:12.333" v="2275" actId="1076"/>
          <ac:grpSpMkLst>
            <pc:docMk/>
            <pc:sldMk cId="2790998914" sldId="2147483644"/>
            <ac:grpSpMk id="10" creationId="{96BC42C3-4FF7-2DEC-C0E3-C9F3C3BE1281}"/>
          </ac:grpSpMkLst>
        </pc:grpChg>
        <pc:picChg chg="add mod modCrop">
          <ac:chgData name="Larson, Jessi C" userId="462b5624-1b21-45ea-9bb3-8c5b26eb0fab" providerId="ADAL" clId="{ED3A81C7-8CFA-46C4-927B-5B86E6553DB4}" dt="2026-02-09T21:02:02.334" v="2303" actId="1076"/>
          <ac:picMkLst>
            <pc:docMk/>
            <pc:sldMk cId="2790998914" sldId="2147483644"/>
            <ac:picMk id="5" creationId="{CD61CED2-50F4-438E-3964-411D201933D7}"/>
          </ac:picMkLst>
        </pc:picChg>
        <pc:picChg chg="add mod">
          <ac:chgData name="Larson, Jessi C" userId="462b5624-1b21-45ea-9bb3-8c5b26eb0fab" providerId="ADAL" clId="{ED3A81C7-8CFA-46C4-927B-5B86E6553DB4}" dt="2026-02-09T21:01:12.333" v="2275" actId="1076"/>
          <ac:picMkLst>
            <pc:docMk/>
            <pc:sldMk cId="2790998914" sldId="2147483644"/>
            <ac:picMk id="1026" creationId="{29FFFD36-637D-9DC7-D706-D6A163E0C82C}"/>
          </ac:picMkLst>
        </pc:picChg>
      </pc:sldChg>
      <pc:sldChg chg="addSp delSp modSp add mod">
        <pc:chgData name="Larson, Jessi C" userId="462b5624-1b21-45ea-9bb3-8c5b26eb0fab" providerId="ADAL" clId="{ED3A81C7-8CFA-46C4-927B-5B86E6553DB4}" dt="2026-02-09T21:02:13.240" v="2305" actId="732"/>
        <pc:sldMkLst>
          <pc:docMk/>
          <pc:sldMk cId="2663504045" sldId="2147483645"/>
        </pc:sldMkLst>
        <pc:picChg chg="add mod modCrop">
          <ac:chgData name="Larson, Jessi C" userId="462b5624-1b21-45ea-9bb3-8c5b26eb0fab" providerId="ADAL" clId="{ED3A81C7-8CFA-46C4-927B-5B86E6553DB4}" dt="2026-02-09T21:02:13.240" v="2305" actId="732"/>
          <ac:picMkLst>
            <pc:docMk/>
            <pc:sldMk cId="2663504045" sldId="2147483645"/>
            <ac:picMk id="5" creationId="{B93748BE-14D5-4640-6757-5B49C8E00D33}"/>
          </ac:picMkLst>
        </pc:picChg>
      </pc:sldChg>
      <pc:sldChg chg="addSp delSp modSp new mod modClrScheme chgLayout">
        <pc:chgData name="Larson, Jessi C" userId="462b5624-1b21-45ea-9bb3-8c5b26eb0fab" providerId="ADAL" clId="{ED3A81C7-8CFA-46C4-927B-5B86E6553DB4}" dt="2026-02-09T21:07:24.200" v="2362" actId="20577"/>
        <pc:sldMkLst>
          <pc:docMk/>
          <pc:sldMk cId="2086304030" sldId="2147483646"/>
        </pc:sldMkLst>
        <pc:spChg chg="mod ord">
          <ac:chgData name="Larson, Jessi C" userId="462b5624-1b21-45ea-9bb3-8c5b26eb0fab" providerId="ADAL" clId="{ED3A81C7-8CFA-46C4-927B-5B86E6553DB4}" dt="2026-02-09T21:07:17.258" v="2331" actId="700"/>
          <ac:spMkLst>
            <pc:docMk/>
            <pc:sldMk cId="2086304030" sldId="2147483646"/>
            <ac:spMk id="2" creationId="{FBC2EE9B-813A-C3CB-8DDC-7A1A57B0317C}"/>
          </ac:spMkLst>
        </pc:spChg>
        <pc:spChg chg="mod ord">
          <ac:chgData name="Larson, Jessi C" userId="462b5624-1b21-45ea-9bb3-8c5b26eb0fab" providerId="ADAL" clId="{ED3A81C7-8CFA-46C4-927B-5B86E6553DB4}" dt="2026-02-09T21:07:17.258" v="2331" actId="700"/>
          <ac:spMkLst>
            <pc:docMk/>
            <pc:sldMk cId="2086304030" sldId="2147483646"/>
            <ac:spMk id="3" creationId="{779598C6-EE57-DCA4-A6E3-ADC08B9BC4E7}"/>
          </ac:spMkLst>
        </pc:spChg>
        <pc:spChg chg="add mod ord">
          <ac:chgData name="Larson, Jessi C" userId="462b5624-1b21-45ea-9bb3-8c5b26eb0fab" providerId="ADAL" clId="{ED3A81C7-8CFA-46C4-927B-5B86E6553DB4}" dt="2026-02-09T21:07:24.200" v="2362" actId="20577"/>
          <ac:spMkLst>
            <pc:docMk/>
            <pc:sldMk cId="2086304030" sldId="2147483646"/>
            <ac:spMk id="7" creationId="{77842C8D-5248-CA4C-6DC9-155A51862B67}"/>
          </ac:spMkLst>
        </pc:spChg>
        <pc:spChg chg="add mod ord">
          <ac:chgData name="Larson, Jessi C" userId="462b5624-1b21-45ea-9bb3-8c5b26eb0fab" providerId="ADAL" clId="{ED3A81C7-8CFA-46C4-927B-5B86E6553DB4}" dt="2026-02-09T21:07:17.258" v="2331" actId="700"/>
          <ac:spMkLst>
            <pc:docMk/>
            <pc:sldMk cId="2086304030" sldId="2147483646"/>
            <ac:spMk id="8" creationId="{4133DE80-9040-851F-E2EA-C968041D7BCD}"/>
          </ac:spMkLst>
        </pc:spChg>
      </pc:sldChg>
      <pc:sldChg chg="modSp add mod">
        <pc:chgData name="Larson, Jessi C" userId="462b5624-1b21-45ea-9bb3-8c5b26eb0fab" providerId="ADAL" clId="{ED3A81C7-8CFA-46C4-927B-5B86E6553DB4}" dt="2026-02-09T21:13:58.403" v="2431" actId="20577"/>
        <pc:sldMkLst>
          <pc:docMk/>
          <pc:sldMk cId="1391569555" sldId="2147483647"/>
        </pc:sldMkLst>
        <pc:spChg chg="mod">
          <ac:chgData name="Larson, Jessi C" userId="462b5624-1b21-45ea-9bb3-8c5b26eb0fab" providerId="ADAL" clId="{ED3A81C7-8CFA-46C4-927B-5B86E6553DB4}" dt="2026-02-09T21:13:58.403" v="2431" actId="20577"/>
          <ac:spMkLst>
            <pc:docMk/>
            <pc:sldMk cId="1391569555" sldId="2147483647"/>
            <ac:spMk id="7" creationId="{7B9EA847-1D3B-8567-63F0-034CA26A1E2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9EF46-69A3-419E-AFFB-86D6BB39F89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8155D-474A-426E-AFE4-4CB5C4E54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11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C3804-9537-2341-AC11-3FB4E96AB1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71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C3804-9537-2341-AC11-3FB4E96AB1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38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23F84-77A7-4104-F322-EC7A0F9D8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768C24-0F0F-6D8D-021B-D6D6D190E6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9CA0A9-81D1-DE78-1DA1-0F39C9182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2C0E1-1CDC-047F-172D-6DD23D05A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74F81-66B2-49AB-A24C-A21FEF2A34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83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8155D-474A-426E-AFE4-4CB5C4E546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21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8155D-474A-426E-AFE4-4CB5C4E546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66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8155D-474A-426E-AFE4-4CB5C4E546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43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(Nav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712509-ABE5-2845-80E3-AA0F76C63B52}"/>
              </a:ext>
            </a:extLst>
          </p:cNvPr>
          <p:cNvSpPr/>
          <p:nvPr/>
        </p:nvSpPr>
        <p:spPr>
          <a:xfrm>
            <a:off x="0" y="0"/>
            <a:ext cx="12192000" cy="71424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D72520-5ED3-C844-B74B-0017FA718EAE}"/>
              </a:ext>
            </a:extLst>
          </p:cNvPr>
          <p:cNvSpPr/>
          <p:nvPr/>
        </p:nvSpPr>
        <p:spPr>
          <a:xfrm>
            <a:off x="5825447" y="1692665"/>
            <a:ext cx="534256" cy="513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D6D20-EFCE-9944-90CD-52255AFD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8541E-C673-A14E-AD8C-8760A02D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1811" y="650591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EE2103-48B0-6640-BA05-6C7A012725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E209B2-404C-2B4B-B07D-3CC6AB41C0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658" y="779540"/>
            <a:ext cx="1815833" cy="342823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5E9AD388-6553-1EAD-96E8-04CC19FE3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2553727"/>
            <a:ext cx="9144000" cy="173633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100" b="1" i="0">
                <a:solidFill>
                  <a:schemeClr val="bg1"/>
                </a:solidFill>
                <a:latin typeface="Calluna" pitchFamily="2" charset="77"/>
              </a:defRPr>
            </a:lvl1pPr>
            <a:lvl2pPr>
              <a:defRPr b="1">
                <a:solidFill>
                  <a:schemeClr val="bg1"/>
                </a:solidFill>
                <a:latin typeface="Times" pitchFamily="2" charset="0"/>
              </a:defRPr>
            </a:lvl2pPr>
            <a:lvl3pPr>
              <a:defRPr b="1">
                <a:solidFill>
                  <a:schemeClr val="bg1"/>
                </a:solidFill>
                <a:latin typeface="Times" pitchFamily="2" charset="0"/>
              </a:defRPr>
            </a:lvl3pPr>
            <a:lvl4pPr>
              <a:defRPr b="1">
                <a:solidFill>
                  <a:schemeClr val="bg1"/>
                </a:solidFill>
                <a:latin typeface="Times" pitchFamily="2" charset="0"/>
              </a:defRPr>
            </a:lvl4pPr>
            <a:lvl5pPr>
              <a:defRPr b="1">
                <a:solidFill>
                  <a:schemeClr val="bg1"/>
                </a:solidFill>
                <a:latin typeface="Times" pitchFamily="2" charset="0"/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AD7A4A9A-0DCC-71C1-9D03-377BDEB736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569097"/>
            <a:ext cx="9144000" cy="118306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bg1"/>
                </a:solidFill>
                <a:latin typeface="Times" pitchFamily="2" charset="0"/>
              </a:defRPr>
            </a:lvl2pPr>
            <a:lvl3pPr>
              <a:defRPr b="1">
                <a:solidFill>
                  <a:schemeClr val="bg1"/>
                </a:solidFill>
                <a:latin typeface="Times" pitchFamily="2" charset="0"/>
              </a:defRPr>
            </a:lvl3pPr>
            <a:lvl4pPr>
              <a:defRPr b="1">
                <a:solidFill>
                  <a:schemeClr val="bg1"/>
                </a:solidFill>
                <a:latin typeface="Times" pitchFamily="2" charset="0"/>
              </a:defRPr>
            </a:lvl4pPr>
            <a:lvl5pPr>
              <a:defRPr b="1">
                <a:solidFill>
                  <a:schemeClr val="bg1"/>
                </a:solidFill>
                <a:latin typeface="Times" pitchFamily="2" charset="0"/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2424726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Calm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6B352-3661-F546-840B-8D36A17B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5FFCE-1ACA-5A4B-8D24-D0F693F7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1811" y="650591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EE2103-48B0-6640-BA05-6C7A012725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798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per Section (Deep Jad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933D7A92-706E-994C-9956-EE61EE4E94B3}"/>
              </a:ext>
            </a:extLst>
          </p:cNvPr>
          <p:cNvSpPr/>
          <p:nvPr/>
        </p:nvSpPr>
        <p:spPr>
          <a:xfrm>
            <a:off x="339046" y="300328"/>
            <a:ext cx="11513907" cy="6270382"/>
          </a:xfrm>
          <a:prstGeom prst="round2DiagRect">
            <a:avLst>
              <a:gd name="adj1" fmla="val 8092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D6D20-EFCE-9944-90CD-52255AFD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8541E-C673-A14E-AD8C-8760A02D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1811" y="650591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EE2103-48B0-6640-BA05-6C7A012725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EC841464-DBD8-70D3-635B-FC1FD938F8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2452143"/>
            <a:ext cx="9144000" cy="72747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4400" b="1" i="0">
                <a:solidFill>
                  <a:schemeClr val="tx1"/>
                </a:solidFill>
                <a:latin typeface="Calluna" pitchFamily="2" charset="77"/>
              </a:defRPr>
            </a:lvl1pPr>
            <a:lvl2pPr>
              <a:defRPr b="1">
                <a:solidFill>
                  <a:schemeClr val="bg1"/>
                </a:solidFill>
                <a:latin typeface="Times" pitchFamily="2" charset="0"/>
              </a:defRPr>
            </a:lvl2pPr>
            <a:lvl3pPr>
              <a:defRPr b="1">
                <a:solidFill>
                  <a:schemeClr val="bg1"/>
                </a:solidFill>
                <a:latin typeface="Times" pitchFamily="2" charset="0"/>
              </a:defRPr>
            </a:lvl3pPr>
            <a:lvl4pPr>
              <a:defRPr b="1">
                <a:solidFill>
                  <a:schemeClr val="bg1"/>
                </a:solidFill>
                <a:latin typeface="Times" pitchFamily="2" charset="0"/>
              </a:defRPr>
            </a:lvl4pPr>
            <a:lvl5pPr>
              <a:defRPr b="1">
                <a:solidFill>
                  <a:schemeClr val="bg1"/>
                </a:solidFill>
                <a:latin typeface="Times" pitchFamily="2" charset="0"/>
              </a:defRPr>
            </a:lvl5pPr>
          </a:lstStyle>
          <a:p>
            <a:pPr lvl="0"/>
            <a:r>
              <a:rPr lang="en-US" dirty="0"/>
              <a:t>Super Section title here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C2A6AC7C-40AB-C36A-F0F4-22204D8D8B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3665072"/>
            <a:ext cx="9144000" cy="17363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bg1"/>
                </a:solidFill>
                <a:latin typeface="Times" pitchFamily="2" charset="0"/>
              </a:defRPr>
            </a:lvl2pPr>
            <a:lvl3pPr>
              <a:defRPr b="1">
                <a:solidFill>
                  <a:schemeClr val="bg1"/>
                </a:solidFill>
                <a:latin typeface="Times" pitchFamily="2" charset="0"/>
              </a:defRPr>
            </a:lvl3pPr>
            <a:lvl4pPr>
              <a:defRPr b="1">
                <a:solidFill>
                  <a:schemeClr val="bg1"/>
                </a:solidFill>
                <a:latin typeface="Times" pitchFamily="2" charset="0"/>
              </a:defRPr>
            </a:lvl4pPr>
            <a:lvl5pPr>
              <a:defRPr b="1">
                <a:solidFill>
                  <a:schemeClr val="bg1"/>
                </a:solidFill>
                <a:latin typeface="Times" pitchFamily="2" charset="0"/>
              </a:defRPr>
            </a:lvl5pPr>
          </a:lstStyle>
          <a:p>
            <a:pPr lvl="0"/>
            <a:r>
              <a:rPr lang="en-US" dirty="0"/>
              <a:t>Subtitle here </a:t>
            </a:r>
          </a:p>
          <a:p>
            <a:pPr lvl="0"/>
            <a:r>
              <a:rPr lang="en-US" dirty="0"/>
              <a:t>Note: Don’t add images to this slide.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FDFF71-61D1-B0B6-3316-F5414595E110}"/>
              </a:ext>
            </a:extLst>
          </p:cNvPr>
          <p:cNvCxnSpPr>
            <a:cxnSpLocks/>
          </p:cNvCxnSpPr>
          <p:nvPr/>
        </p:nvCxnSpPr>
        <p:spPr>
          <a:xfrm flipH="1">
            <a:off x="5883299" y="2226691"/>
            <a:ext cx="369115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C1B34F64-2530-515B-5F01-6400910D0A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8075" y="1741240"/>
            <a:ext cx="5139561" cy="2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n-US" sz="1800" b="1" kern="1200" spc="3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OVERLINE HERE</a:t>
            </a:r>
          </a:p>
        </p:txBody>
      </p:sp>
    </p:spTree>
    <p:extLst>
      <p:ext uri="{BB962C8B-B14F-4D97-AF65-F5344CB8AC3E}">
        <p14:creationId xmlns:p14="http://schemas.microsoft.com/office/powerpoint/2010/main" val="3543645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(Deep Ja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933D7A92-706E-994C-9956-EE61EE4E94B3}"/>
              </a:ext>
            </a:extLst>
          </p:cNvPr>
          <p:cNvSpPr/>
          <p:nvPr/>
        </p:nvSpPr>
        <p:spPr>
          <a:xfrm>
            <a:off x="339046" y="300328"/>
            <a:ext cx="11513907" cy="6270382"/>
          </a:xfrm>
          <a:prstGeom prst="round2DiagRect">
            <a:avLst>
              <a:gd name="adj1" fmla="val 8092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D6D20-EFCE-9944-90CD-52255AFD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8541E-C673-A14E-AD8C-8760A02D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1811" y="650591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EE2103-48B0-6640-BA05-6C7A012725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393DEFB-D179-E747-99A1-78C68C7AFD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1443286"/>
            <a:ext cx="9144000" cy="173633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Calluna" pitchFamily="2" charset="77"/>
              </a:defRPr>
            </a:lvl1pPr>
            <a:lvl2pPr>
              <a:defRPr b="1">
                <a:solidFill>
                  <a:schemeClr val="bg1"/>
                </a:solidFill>
                <a:latin typeface="Times" pitchFamily="2" charset="0"/>
              </a:defRPr>
            </a:lvl2pPr>
            <a:lvl3pPr>
              <a:defRPr b="1">
                <a:solidFill>
                  <a:schemeClr val="bg1"/>
                </a:solidFill>
                <a:latin typeface="Times" pitchFamily="2" charset="0"/>
              </a:defRPr>
            </a:lvl3pPr>
            <a:lvl4pPr>
              <a:defRPr b="1">
                <a:solidFill>
                  <a:schemeClr val="bg1"/>
                </a:solidFill>
                <a:latin typeface="Times" pitchFamily="2" charset="0"/>
              </a:defRPr>
            </a:lvl4pPr>
            <a:lvl5pPr>
              <a:defRPr b="1">
                <a:solidFill>
                  <a:schemeClr val="bg1"/>
                </a:solidFill>
                <a:latin typeface="Times" pitchFamily="2" charset="0"/>
              </a:defRPr>
            </a:lvl5pPr>
          </a:lstStyle>
          <a:p>
            <a:pPr lvl="0"/>
            <a:r>
              <a:rPr lang="en-US" dirty="0"/>
              <a:t>Section title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92DA994-303C-DB44-8AD4-36B76C9BDB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3665072"/>
            <a:ext cx="9144000" cy="17363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bg1"/>
                </a:solidFill>
                <a:latin typeface="Times" pitchFamily="2" charset="0"/>
              </a:defRPr>
            </a:lvl2pPr>
            <a:lvl3pPr>
              <a:defRPr b="1">
                <a:solidFill>
                  <a:schemeClr val="bg1"/>
                </a:solidFill>
                <a:latin typeface="Times" pitchFamily="2" charset="0"/>
              </a:defRPr>
            </a:lvl3pPr>
            <a:lvl4pPr>
              <a:defRPr b="1">
                <a:solidFill>
                  <a:schemeClr val="bg1"/>
                </a:solidFill>
                <a:latin typeface="Times" pitchFamily="2" charset="0"/>
              </a:defRPr>
            </a:lvl4pPr>
            <a:lvl5pPr>
              <a:defRPr b="1">
                <a:solidFill>
                  <a:schemeClr val="bg1"/>
                </a:solidFill>
                <a:latin typeface="Times" pitchFamily="2" charset="0"/>
              </a:defRPr>
            </a:lvl5pPr>
          </a:lstStyle>
          <a:p>
            <a:pPr lvl="0"/>
            <a:r>
              <a:rPr lang="en-US" dirty="0"/>
              <a:t>Subtitle here </a:t>
            </a:r>
          </a:p>
          <a:p>
            <a:pPr lvl="0"/>
            <a:r>
              <a:rPr lang="en-US" dirty="0"/>
              <a:t>Note: Don’t add images to this slide.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79C6DB-7559-8C48-8B76-1810489106C2}"/>
              </a:ext>
            </a:extLst>
          </p:cNvPr>
          <p:cNvSpPr/>
          <p:nvPr/>
        </p:nvSpPr>
        <p:spPr>
          <a:xfrm>
            <a:off x="5828871" y="3396661"/>
            <a:ext cx="534256" cy="513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16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 Section (Deep Ja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DE28802C-3E22-B84F-91C2-9BF4AECEC3D3}"/>
              </a:ext>
            </a:extLst>
          </p:cNvPr>
          <p:cNvSpPr/>
          <p:nvPr/>
        </p:nvSpPr>
        <p:spPr>
          <a:xfrm>
            <a:off x="339046" y="300327"/>
            <a:ext cx="11507514" cy="2877534"/>
          </a:xfrm>
          <a:prstGeom prst="round2DiagRect">
            <a:avLst>
              <a:gd name="adj1" fmla="val 17222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D3C5FC-A80F-334E-983E-B243288C8C33}"/>
              </a:ext>
            </a:extLst>
          </p:cNvPr>
          <p:cNvSpPr/>
          <p:nvPr/>
        </p:nvSpPr>
        <p:spPr>
          <a:xfrm>
            <a:off x="5825675" y="2613409"/>
            <a:ext cx="534256" cy="513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896995-217B-DD40-8EDA-9393EBE3A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679" y="995422"/>
            <a:ext cx="10708639" cy="135923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400" b="1" i="0">
                <a:solidFill>
                  <a:schemeClr val="bg1"/>
                </a:solidFill>
                <a:latin typeface="Calluna" pitchFamily="2" charset="77"/>
              </a:defRPr>
            </a:lvl1pPr>
          </a:lstStyle>
          <a:p>
            <a:r>
              <a:rPr lang="en-US" dirty="0"/>
              <a:t>Sub section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AF591-C49C-A64D-B3E9-A934D17CB7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27046" y="3436614"/>
            <a:ext cx="8125907" cy="2877531"/>
          </a:xfrm>
          <a:prstGeom prst="rect">
            <a:avLst/>
          </a:prstGeom>
        </p:spPr>
        <p:txBody>
          <a:bodyPr numCol="1"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Subtitle here</a:t>
            </a:r>
          </a:p>
          <a:p>
            <a:pPr lvl="0"/>
            <a:r>
              <a:rPr lang="en-US" dirty="0"/>
              <a:t>Subtitle here</a:t>
            </a:r>
          </a:p>
          <a:p>
            <a:pPr lvl="0"/>
            <a:r>
              <a:rPr lang="en-US" dirty="0"/>
              <a:t>Subtitle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6B352-3661-F546-840B-8D36A17B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5FFCE-1ACA-5A4B-8D24-D0F693F7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1811" y="6505912"/>
            <a:ext cx="2743200" cy="365125"/>
          </a:xfrm>
          <a:prstGeom prst="rect">
            <a:avLst/>
          </a:prstGeom>
        </p:spPr>
        <p:txBody>
          <a:bodyPr/>
          <a:lstStyle/>
          <a:p>
            <a:fld id="{17EE2103-48B0-6640-BA05-6C7A0127257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810E24-1E22-6040-AF71-3A78D3385B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429000"/>
            <a:ext cx="3005129" cy="28775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Optional picture here</a:t>
            </a:r>
          </a:p>
        </p:txBody>
      </p:sp>
    </p:spTree>
    <p:extLst>
      <p:ext uri="{BB962C8B-B14F-4D97-AF65-F5344CB8AC3E}">
        <p14:creationId xmlns:p14="http://schemas.microsoft.com/office/powerpoint/2010/main" val="1434490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Column (Deep Ja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6B352-3661-F546-840B-8D36A17B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5FFCE-1ACA-5A4B-8D24-D0F693F7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1811" y="650591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EE2103-48B0-6640-BA05-6C7A012725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36D0D0-BE77-3C43-A613-1CEF44659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096" y="498158"/>
            <a:ext cx="11169557" cy="55025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 i="0">
                <a:solidFill>
                  <a:schemeClr val="tx1"/>
                </a:solidFill>
                <a:latin typeface="Calluna" pitchFamily="2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B62694D-0766-2D4E-88BB-C9AEBA1A0F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9096" y="1206912"/>
            <a:ext cx="11169557" cy="7758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Headline sentence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3F4E2A-41F5-9342-9E81-5C00C453EC1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09097" y="2141300"/>
            <a:ext cx="11169556" cy="427269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7112EE-7B36-094E-9AF0-841D48B1045F}"/>
              </a:ext>
            </a:extLst>
          </p:cNvPr>
          <p:cNvSpPr/>
          <p:nvPr/>
        </p:nvSpPr>
        <p:spPr>
          <a:xfrm>
            <a:off x="0" y="0"/>
            <a:ext cx="12192000" cy="1488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17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Column (Deep Ja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6B352-3661-F546-840B-8D36A17B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5FFCE-1ACA-5A4B-8D24-D0F693F7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1811" y="650591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EE2103-48B0-6640-BA05-6C7A012725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36D0D0-BE77-3C43-A613-1CEF44659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097" y="498158"/>
            <a:ext cx="5586904" cy="55025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3F4E2A-41F5-9342-9E81-5C00C453EC1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64705" y="498158"/>
            <a:ext cx="5313947" cy="5915836"/>
          </a:xfrm>
          <a:prstGeom prst="round2Diag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7112EE-7B36-094E-9AF0-841D48B1045F}"/>
              </a:ext>
            </a:extLst>
          </p:cNvPr>
          <p:cNvSpPr/>
          <p:nvPr/>
        </p:nvSpPr>
        <p:spPr>
          <a:xfrm>
            <a:off x="0" y="0"/>
            <a:ext cx="12192000" cy="1488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ECA4B-297D-FD1A-4473-E40F66E7F1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9097" y="1206912"/>
            <a:ext cx="5586904" cy="5152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4488" indent="-203200"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  <a:lvl3pPr marL="577850" indent="-203200">
              <a:buFont typeface="Calibri" panose="020F0502020204030204" pitchFamily="34" charset="0"/>
              <a:buChar char="­"/>
              <a:tabLst/>
              <a:defRPr sz="2000">
                <a:solidFill>
                  <a:schemeClr val="tx1"/>
                </a:solidFill>
              </a:defRPr>
            </a:lvl3pPr>
            <a:lvl4pPr marL="801688" indent="-203200"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4pPr>
            <a:lvl5pPr marL="1035050" indent="-203200">
              <a:buFont typeface="Courier New" panose="02070309020205020404" pitchFamily="49" charset="0"/>
              <a:buChar char="o"/>
              <a:tabLst/>
              <a:defRPr sz="1400"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Content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1142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(Deep Ja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6B352-3661-F546-840B-8D36A17B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5FFCE-1ACA-5A4B-8D24-D0F693F7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1811" y="650591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EE2103-48B0-6640-BA05-6C7A012725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0F7EC2-67FC-A04B-A897-E5ED602BFB73}"/>
              </a:ext>
            </a:extLst>
          </p:cNvPr>
          <p:cNvSpPr/>
          <p:nvPr/>
        </p:nvSpPr>
        <p:spPr>
          <a:xfrm>
            <a:off x="0" y="0"/>
            <a:ext cx="12192000" cy="1488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21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Column (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6E42C8-B5DB-AE45-AA59-593034D9E3B4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896995-217B-DD40-8EDA-9393EBE3A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164" y="730716"/>
            <a:ext cx="5139161" cy="57205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i="0">
                <a:solidFill>
                  <a:schemeClr val="tx1"/>
                </a:solidFill>
                <a:latin typeface="Calluna" pitchFamily="2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6B352-3661-F546-840B-8D36A17B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5FFCE-1ACA-5A4B-8D24-D0F693F7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ACCCC81-A613-2545-8B69-B82B3B5EB6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851" y="490888"/>
            <a:ext cx="5139561" cy="2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OVERLINE HERE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2EFE0E3-57E3-CA46-B50B-5442210B814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11913" y="490538"/>
            <a:ext cx="5405437" cy="58531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B67A6-2F5F-1A92-F476-F853FC024A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9096" y="1491798"/>
            <a:ext cx="5139161" cy="4988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4488" indent="-203200">
              <a:spcBef>
                <a:spcPts val="1200"/>
              </a:spcBef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  <a:lvl3pPr marL="577850" indent="-203200">
              <a:buFont typeface="Calibri" panose="020F0502020204030204" pitchFamily="34" charset="0"/>
              <a:buChar char="­"/>
              <a:tabLst/>
              <a:defRPr sz="2000">
                <a:solidFill>
                  <a:schemeClr val="tx1"/>
                </a:solidFill>
              </a:defRPr>
            </a:lvl3pPr>
            <a:lvl4pPr marL="801688" indent="-203200"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4pPr>
            <a:lvl5pPr marL="1035050" indent="-203200">
              <a:buFont typeface="Courier New" panose="02070309020205020404" pitchFamily="49" charset="0"/>
              <a:buChar char="o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Content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7736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 (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AF591-C49C-A64D-B3E9-A934D17CB7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2568" y="3668070"/>
            <a:ext cx="3432142" cy="3651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ABC253-CBA0-8540-B87C-475D8609D57E}"/>
              </a:ext>
            </a:extLst>
          </p:cNvPr>
          <p:cNvSpPr/>
          <p:nvPr/>
        </p:nvSpPr>
        <p:spPr>
          <a:xfrm>
            <a:off x="0" y="-1"/>
            <a:ext cx="12192000" cy="265835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6C7571D-DA1B-F84D-B209-333F7B74618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85679" y="1835398"/>
            <a:ext cx="1645920" cy="164592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7F94A9C2-9CF6-E142-AE4F-71E9A0A403D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73040" y="1835398"/>
            <a:ext cx="1645920" cy="164592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8C70A170-BDA8-8248-9A3F-4F71C6274B2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60401" y="1835398"/>
            <a:ext cx="1645920" cy="164592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896995-217B-DD40-8EDA-9393EBE3A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989" y="883869"/>
            <a:ext cx="11918022" cy="5720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 b="1" i="0">
                <a:solidFill>
                  <a:schemeClr val="bg1"/>
                </a:solidFill>
                <a:latin typeface="Calluna" pitchFamily="2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6B352-3661-F546-840B-8D36A17B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5FFCE-1ACA-5A4B-8D24-D0F693F7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ACCCC81-A613-2545-8B69-B82B3B5EB6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525" y="490888"/>
            <a:ext cx="11918950" cy="2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OVERLINE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783AE39-9F83-C146-97BF-A4B7FE514AC4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92568" y="4140242"/>
            <a:ext cx="3432142" cy="23040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0"/>
            </a:lvl1pPr>
          </a:lstStyle>
          <a:p>
            <a:pPr lvl="0"/>
            <a:r>
              <a:rPr lang="en-US" dirty="0"/>
              <a:t>Text goes here.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669FE00-20AF-DB48-810F-CCD5D9A0F44B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379929" y="3668070"/>
            <a:ext cx="3432142" cy="3651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8F75B4-2887-1844-BB60-02C4994C6643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379929" y="4140242"/>
            <a:ext cx="3432142" cy="23040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0"/>
            </a:lvl1pPr>
          </a:lstStyle>
          <a:p>
            <a:pPr lvl="0"/>
            <a:r>
              <a:rPr lang="en-US" dirty="0"/>
              <a:t>Text goes here.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62B7584-2D39-F74D-88B0-0B30E1FE014F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8067290" y="3668070"/>
            <a:ext cx="3432142" cy="3651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97A980E-44AC-0C40-9A11-9E0248EA4569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067290" y="4140242"/>
            <a:ext cx="3432142" cy="23040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0"/>
            </a:lvl1pPr>
          </a:lstStyle>
          <a:p>
            <a:pPr lvl="0"/>
            <a:r>
              <a:rPr lang="en-US" dirty="0"/>
              <a:t>Text goes here.</a:t>
            </a:r>
          </a:p>
        </p:txBody>
      </p:sp>
    </p:spTree>
    <p:extLst>
      <p:ext uri="{BB962C8B-B14F-4D97-AF65-F5344CB8AC3E}">
        <p14:creationId xmlns:p14="http://schemas.microsoft.com/office/powerpoint/2010/main" val="3841825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F69948CF-B955-744E-BEDA-0C61B2742372}"/>
              </a:ext>
            </a:extLst>
          </p:cNvPr>
          <p:cNvSpPr/>
          <p:nvPr/>
        </p:nvSpPr>
        <p:spPr>
          <a:xfrm>
            <a:off x="339046" y="300328"/>
            <a:ext cx="11513907" cy="6270382"/>
          </a:xfrm>
          <a:prstGeom prst="round2DiagRect">
            <a:avLst>
              <a:gd name="adj1" fmla="val 8092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DC93E1-5B51-324D-BB34-D55D21314320}"/>
              </a:ext>
            </a:extLst>
          </p:cNvPr>
          <p:cNvSpPr txBox="1"/>
          <p:nvPr/>
        </p:nvSpPr>
        <p:spPr>
          <a:xfrm>
            <a:off x="5339863" y="911109"/>
            <a:ext cx="17721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i="0" dirty="0">
                <a:solidFill>
                  <a:schemeClr val="accent1"/>
                </a:solidFill>
                <a:latin typeface="Times" pitchFamily="2" charset="0"/>
              </a:rPr>
              <a:t>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AF591-C49C-A64D-B3E9-A934D17CB7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022352"/>
            <a:ext cx="10515600" cy="12700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b="0"/>
            </a:lvl1pPr>
          </a:lstStyle>
          <a:p>
            <a:pPr lvl="0"/>
            <a:r>
              <a:rPr lang="en-US" dirty="0"/>
              <a:t>Quote goes here.</a:t>
            </a:r>
            <a:br>
              <a:rPr lang="en-US" dirty="0"/>
            </a:br>
            <a:r>
              <a:rPr lang="en-US" dirty="0"/>
              <a:t>Line 2</a:t>
            </a:r>
            <a:br>
              <a:rPr lang="en-US" dirty="0"/>
            </a:br>
            <a:r>
              <a:rPr lang="en-US" dirty="0"/>
              <a:t>No more than three lines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6B352-3661-F546-840B-8D36A17B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469" y="6506177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Medica | Business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5FFCE-1ACA-5A4B-8D24-D0F693F7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7331" y="650591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EE2103-48B0-6640-BA05-6C7A012725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3DEAB97-C685-8A46-BDBF-691DACFF689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4602355"/>
            <a:ext cx="10515600" cy="4407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rgbClr val="929292"/>
                </a:solidFill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</p:spTree>
    <p:extLst>
      <p:ext uri="{BB962C8B-B14F-4D97-AF65-F5344CB8AC3E}">
        <p14:creationId xmlns:p14="http://schemas.microsoft.com/office/powerpoint/2010/main" val="2284041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0C4F01-DCDE-7E44-BF20-BE7384AE4F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77"/>
          <a:stretch/>
        </p:blipFill>
        <p:spPr>
          <a:xfrm>
            <a:off x="5175788" y="779540"/>
            <a:ext cx="1833573" cy="3428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D72520-5ED3-C844-B74B-0017FA718EAE}"/>
              </a:ext>
            </a:extLst>
          </p:cNvPr>
          <p:cNvSpPr/>
          <p:nvPr/>
        </p:nvSpPr>
        <p:spPr>
          <a:xfrm>
            <a:off x="5825447" y="1692665"/>
            <a:ext cx="534256" cy="513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D6D20-EFCE-9944-90CD-52255AFD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8541E-C673-A14E-AD8C-8760A02D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1811" y="650591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EE2103-48B0-6640-BA05-6C7A012725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AAC9433E-F123-822D-322C-B95050730E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2749669"/>
            <a:ext cx="9144000" cy="173633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100" b="1" i="0">
                <a:solidFill>
                  <a:schemeClr val="tx1"/>
                </a:solidFill>
                <a:latin typeface="Calluna" pitchFamily="2" charset="77"/>
              </a:defRPr>
            </a:lvl1pPr>
            <a:lvl2pPr>
              <a:defRPr b="1">
                <a:solidFill>
                  <a:schemeClr val="bg1"/>
                </a:solidFill>
                <a:latin typeface="Times" pitchFamily="2" charset="0"/>
              </a:defRPr>
            </a:lvl2pPr>
            <a:lvl3pPr>
              <a:defRPr b="1">
                <a:solidFill>
                  <a:schemeClr val="bg1"/>
                </a:solidFill>
                <a:latin typeface="Times" pitchFamily="2" charset="0"/>
              </a:defRPr>
            </a:lvl3pPr>
            <a:lvl4pPr>
              <a:defRPr b="1">
                <a:solidFill>
                  <a:schemeClr val="bg1"/>
                </a:solidFill>
                <a:latin typeface="Times" pitchFamily="2" charset="0"/>
              </a:defRPr>
            </a:lvl4pPr>
            <a:lvl5pPr>
              <a:defRPr b="1">
                <a:solidFill>
                  <a:schemeClr val="bg1"/>
                </a:solidFill>
                <a:latin typeface="Times" pitchFamily="2" charset="0"/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168E8D41-FEB4-F0E0-3823-BFCA54CDA3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765039"/>
            <a:ext cx="9144000" cy="118306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bg1"/>
                </a:solidFill>
                <a:latin typeface="Times" pitchFamily="2" charset="0"/>
              </a:defRPr>
            </a:lvl2pPr>
            <a:lvl3pPr>
              <a:defRPr b="1">
                <a:solidFill>
                  <a:schemeClr val="bg1"/>
                </a:solidFill>
                <a:latin typeface="Times" pitchFamily="2" charset="0"/>
              </a:defRPr>
            </a:lvl3pPr>
            <a:lvl4pPr>
              <a:defRPr b="1">
                <a:solidFill>
                  <a:schemeClr val="bg1"/>
                </a:solidFill>
                <a:latin typeface="Times" pitchFamily="2" charset="0"/>
              </a:defRPr>
            </a:lvl4pPr>
            <a:lvl5pPr>
              <a:defRPr b="1">
                <a:solidFill>
                  <a:schemeClr val="bg1"/>
                </a:solidFill>
                <a:latin typeface="Times" pitchFamily="2" charset="0"/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9717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6CEBB3F6-7D7D-6D4B-816C-21DA42908723}"/>
              </a:ext>
            </a:extLst>
          </p:cNvPr>
          <p:cNvSpPr/>
          <p:nvPr/>
        </p:nvSpPr>
        <p:spPr>
          <a:xfrm>
            <a:off x="339046" y="300328"/>
            <a:ext cx="11513907" cy="6270382"/>
          </a:xfrm>
          <a:prstGeom prst="round2DiagRect">
            <a:avLst>
              <a:gd name="adj1" fmla="val 8092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D6D20-EFCE-9944-90CD-52255AFD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8541E-C673-A14E-AD8C-8760A02D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1811" y="650591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EE2103-48B0-6640-BA05-6C7A012725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79C6DB-7559-8C48-8B76-1810489106C2}"/>
              </a:ext>
            </a:extLst>
          </p:cNvPr>
          <p:cNvSpPr/>
          <p:nvPr/>
        </p:nvSpPr>
        <p:spPr>
          <a:xfrm>
            <a:off x="5828871" y="3396661"/>
            <a:ext cx="534256" cy="513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6A67EF-EADE-9D41-A53C-9CE28ACA6A0A}"/>
              </a:ext>
            </a:extLst>
          </p:cNvPr>
          <p:cNvSpPr txBox="1"/>
          <p:nvPr/>
        </p:nvSpPr>
        <p:spPr>
          <a:xfrm>
            <a:off x="339046" y="2533290"/>
            <a:ext cx="11513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chemeClr val="tx1"/>
                </a:solidFill>
                <a:latin typeface="Calluna" pitchFamily="2" charset="77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000631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ACB72D-8A2D-7A64-0CE0-104B1A8AAF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2C33D3-9F17-D747-C6B2-FA9EFDBB8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210D53-2469-5C65-D026-34012AE7B0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1" b="1583"/>
          <a:stretch/>
        </p:blipFill>
        <p:spPr>
          <a:xfrm>
            <a:off x="0" y="1"/>
            <a:ext cx="12208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14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- Thank You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DADFA4-4EA4-3341-9FBF-38283E324D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77"/>
          <a:stretch/>
        </p:blipFill>
        <p:spPr>
          <a:xfrm>
            <a:off x="3893303" y="2605324"/>
            <a:ext cx="4405393" cy="82367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6996BE1-ED27-4748-9B5F-B060882C2B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750965"/>
            <a:ext cx="12192000" cy="368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 spc="3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75065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- Thank You (Nav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712509-ABE5-2845-80E3-AA0F76C63B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D203A2-2F96-6441-9BCE-979FD257CF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853" y="2605323"/>
            <a:ext cx="4240294" cy="84002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DB99B-45E8-E843-AA56-B0FDF500E2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750965"/>
            <a:ext cx="12192000" cy="368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9304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(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B2BFEB82-8FB4-A940-80CF-2F97AAD186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29291" y="693438"/>
            <a:ext cx="3562350" cy="2374900"/>
          </a:xfrm>
          <a:prstGeom prst="round2DiagRect">
            <a:avLst>
              <a:gd name="adj1" fmla="val 0"/>
              <a:gd name="adj2" fmla="val 14185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 here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DAE16B0-2DF9-4B4D-8BB0-43427B6C9D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23565" y="472056"/>
            <a:ext cx="3562350" cy="2374900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 here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2A52DB7-6FE1-8F49-821E-3DE7BD01E6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8963" y="722313"/>
            <a:ext cx="3562350" cy="2374900"/>
          </a:xfrm>
          <a:prstGeom prst="round2Diag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9D53F-DF61-FE49-A275-53A67736D7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8857" y="3500835"/>
            <a:ext cx="11014283" cy="107621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A4487D-9552-0449-A243-E919DE46B7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8858" y="5311882"/>
            <a:ext cx="11014284" cy="10762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D6D20-EFCE-9944-90CD-52255AFD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8541E-C673-A14E-AD8C-8760A02D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0D4ADC-738C-DD4E-80DB-52A26064AE52}"/>
              </a:ext>
            </a:extLst>
          </p:cNvPr>
          <p:cNvSpPr/>
          <p:nvPr/>
        </p:nvSpPr>
        <p:spPr>
          <a:xfrm>
            <a:off x="5742512" y="4914600"/>
            <a:ext cx="534256" cy="513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809CCA-7F20-5942-889E-8B85BFA09ED8}"/>
              </a:ext>
            </a:extLst>
          </p:cNvPr>
          <p:cNvSpPr/>
          <p:nvPr/>
        </p:nvSpPr>
        <p:spPr>
          <a:xfrm>
            <a:off x="0" y="0"/>
            <a:ext cx="12192000" cy="148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32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96995-217B-DD40-8EDA-9393EBE3A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0" y="1161812"/>
            <a:ext cx="9144000" cy="78711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 b="1" i="0">
                <a:latin typeface="Calluna" pitchFamily="2" charset="77"/>
              </a:defRPr>
            </a:lvl1pPr>
          </a:lstStyle>
          <a:p>
            <a:r>
              <a:rPr lang="en-US" dirty="0"/>
              <a:t>Agenda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92FF0F-D4F2-BE47-8654-8323F489A692}"/>
              </a:ext>
            </a:extLst>
          </p:cNvPr>
          <p:cNvSpPr/>
          <p:nvPr/>
        </p:nvSpPr>
        <p:spPr>
          <a:xfrm>
            <a:off x="0" y="2731796"/>
            <a:ext cx="12192000" cy="41262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487CBD-9185-8344-8BEE-01D7A1390EA9}"/>
              </a:ext>
            </a:extLst>
          </p:cNvPr>
          <p:cNvSpPr/>
          <p:nvPr/>
        </p:nvSpPr>
        <p:spPr>
          <a:xfrm>
            <a:off x="5825447" y="2222304"/>
            <a:ext cx="534256" cy="51371"/>
          </a:xfrm>
          <a:prstGeom prst="rect">
            <a:avLst/>
          </a:prstGeom>
          <a:solidFill>
            <a:srgbClr val="1CA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AF591-C49C-A64D-B3E9-A934D17CB7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24000" y="3095989"/>
            <a:ext cx="9144000" cy="3112306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defTabSz="731520">
              <a:buNone/>
              <a:defRPr sz="2400"/>
            </a:lvl1pPr>
          </a:lstStyle>
          <a:p>
            <a:pPr lvl="0"/>
            <a:r>
              <a:rPr lang="en-US" dirty="0"/>
              <a:t>Item One 	Presenter 	Time/Minutes</a:t>
            </a:r>
          </a:p>
          <a:p>
            <a:pPr lvl="0"/>
            <a:r>
              <a:rPr lang="en-US" dirty="0"/>
              <a:t>Item Two	Presenter	Time/Minutes</a:t>
            </a:r>
          </a:p>
          <a:p>
            <a:pPr lvl="0"/>
            <a:r>
              <a:rPr lang="en-US" dirty="0"/>
              <a:t>Item Three 	Presenter 	Time/Minutes</a:t>
            </a:r>
          </a:p>
          <a:p>
            <a:pPr lvl="0"/>
            <a:r>
              <a:rPr lang="en-US" dirty="0"/>
              <a:t>Item Four	Presenter	Time/Minutes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6B352-3661-F546-840B-8D36A17B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5FFCE-1ACA-5A4B-8D24-D0F693F7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1811" y="6505912"/>
            <a:ext cx="2743200" cy="365125"/>
          </a:xfrm>
          <a:prstGeom prst="rect">
            <a:avLst/>
          </a:prstGeom>
        </p:spPr>
        <p:txBody>
          <a:bodyPr/>
          <a:lstStyle/>
          <a:p>
            <a:fld id="{17EE2103-48B0-6640-BA05-6C7A0127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8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per Section (Calm Blue)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20ECF7-A4E7-CB52-2CA5-6B78F4BDE7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516666-5196-D9E0-1D07-E63309760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8" name="Round Diagonal Corner Rectangle 10">
            <a:extLst>
              <a:ext uri="{FF2B5EF4-FFF2-40B4-BE49-F238E27FC236}">
                <a16:creationId xmlns:a16="http://schemas.microsoft.com/office/drawing/2014/main" id="{24698E88-ED23-D56E-EBA2-D42BC08E7258}"/>
              </a:ext>
            </a:extLst>
          </p:cNvPr>
          <p:cNvSpPr/>
          <p:nvPr/>
        </p:nvSpPr>
        <p:spPr>
          <a:xfrm>
            <a:off x="339046" y="258763"/>
            <a:ext cx="11513907" cy="6270382"/>
          </a:xfrm>
          <a:prstGeom prst="round2DiagRect">
            <a:avLst>
              <a:gd name="adj1" fmla="val 8092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5D866A43-4A9E-2C1B-7320-BD55BD0355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2452143"/>
            <a:ext cx="9144000" cy="72747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Calluna" pitchFamily="2" charset="77"/>
              </a:defRPr>
            </a:lvl1pPr>
            <a:lvl2pPr>
              <a:defRPr b="1">
                <a:solidFill>
                  <a:schemeClr val="bg1"/>
                </a:solidFill>
                <a:latin typeface="Times" pitchFamily="2" charset="0"/>
              </a:defRPr>
            </a:lvl2pPr>
            <a:lvl3pPr>
              <a:defRPr b="1">
                <a:solidFill>
                  <a:schemeClr val="bg1"/>
                </a:solidFill>
                <a:latin typeface="Times" pitchFamily="2" charset="0"/>
              </a:defRPr>
            </a:lvl3pPr>
            <a:lvl4pPr>
              <a:defRPr b="1">
                <a:solidFill>
                  <a:schemeClr val="bg1"/>
                </a:solidFill>
                <a:latin typeface="Times" pitchFamily="2" charset="0"/>
              </a:defRPr>
            </a:lvl4pPr>
            <a:lvl5pPr>
              <a:defRPr b="1">
                <a:solidFill>
                  <a:schemeClr val="bg1"/>
                </a:solidFill>
                <a:latin typeface="Times" pitchFamily="2" charset="0"/>
              </a:defRPr>
            </a:lvl5pPr>
          </a:lstStyle>
          <a:p>
            <a:pPr lvl="0"/>
            <a:r>
              <a:rPr lang="en-US" dirty="0"/>
              <a:t>Super Section title here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FA2B79C-3E3C-2B1E-C29D-EE33260E8C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3665072"/>
            <a:ext cx="9144000" cy="17363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bg1"/>
                </a:solidFill>
                <a:latin typeface="Times" pitchFamily="2" charset="0"/>
              </a:defRPr>
            </a:lvl2pPr>
            <a:lvl3pPr>
              <a:defRPr b="1">
                <a:solidFill>
                  <a:schemeClr val="bg1"/>
                </a:solidFill>
                <a:latin typeface="Times" pitchFamily="2" charset="0"/>
              </a:defRPr>
            </a:lvl3pPr>
            <a:lvl4pPr>
              <a:defRPr b="1">
                <a:solidFill>
                  <a:schemeClr val="bg1"/>
                </a:solidFill>
                <a:latin typeface="Times" pitchFamily="2" charset="0"/>
              </a:defRPr>
            </a:lvl4pPr>
            <a:lvl5pPr>
              <a:defRPr b="1">
                <a:solidFill>
                  <a:schemeClr val="bg1"/>
                </a:solidFill>
                <a:latin typeface="Times" pitchFamily="2" charset="0"/>
              </a:defRPr>
            </a:lvl5pPr>
          </a:lstStyle>
          <a:p>
            <a:pPr lvl="0"/>
            <a:r>
              <a:rPr lang="en-US" dirty="0"/>
              <a:t>Subtitle here </a:t>
            </a:r>
          </a:p>
          <a:p>
            <a:pPr lvl="0"/>
            <a:r>
              <a:rPr lang="en-US" dirty="0"/>
              <a:t>Note: Don’t add images to this slide.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C1F31D-ABE0-8BC9-BD5B-0C0BB9BA8F9E}"/>
              </a:ext>
            </a:extLst>
          </p:cNvPr>
          <p:cNvCxnSpPr>
            <a:cxnSpLocks/>
          </p:cNvCxnSpPr>
          <p:nvPr/>
        </p:nvCxnSpPr>
        <p:spPr>
          <a:xfrm flipH="1">
            <a:off x="5883299" y="2226691"/>
            <a:ext cx="369115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03D40BF-8D41-07D1-8EBF-93D4CC63B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8075" y="1741240"/>
            <a:ext cx="5139561" cy="2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n-US" sz="1800" b="1" kern="1200" spc="3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OVERLINE HERE</a:t>
            </a:r>
          </a:p>
        </p:txBody>
      </p:sp>
    </p:spTree>
    <p:extLst>
      <p:ext uri="{BB962C8B-B14F-4D97-AF65-F5344CB8AC3E}">
        <p14:creationId xmlns:p14="http://schemas.microsoft.com/office/powerpoint/2010/main" val="2931958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(Calm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1D125747-4A18-C448-BAEC-94B456322594}"/>
              </a:ext>
            </a:extLst>
          </p:cNvPr>
          <p:cNvSpPr/>
          <p:nvPr/>
        </p:nvSpPr>
        <p:spPr>
          <a:xfrm>
            <a:off x="339046" y="300328"/>
            <a:ext cx="11513907" cy="6270382"/>
          </a:xfrm>
          <a:prstGeom prst="round2DiagRect">
            <a:avLst>
              <a:gd name="adj1" fmla="val 8092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D6D20-EFCE-9944-90CD-52255AFD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8541E-C673-A14E-AD8C-8760A02D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1811" y="650591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EE2103-48B0-6640-BA05-6C7A012725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393DEFB-D179-E747-99A1-78C68C7AFD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1443286"/>
            <a:ext cx="9144000" cy="173633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Calluna" pitchFamily="2" charset="77"/>
              </a:defRPr>
            </a:lvl1pPr>
            <a:lvl2pPr>
              <a:defRPr b="1">
                <a:solidFill>
                  <a:schemeClr val="bg1"/>
                </a:solidFill>
                <a:latin typeface="Times" pitchFamily="2" charset="0"/>
              </a:defRPr>
            </a:lvl2pPr>
            <a:lvl3pPr>
              <a:defRPr b="1">
                <a:solidFill>
                  <a:schemeClr val="bg1"/>
                </a:solidFill>
                <a:latin typeface="Times" pitchFamily="2" charset="0"/>
              </a:defRPr>
            </a:lvl3pPr>
            <a:lvl4pPr>
              <a:defRPr b="1">
                <a:solidFill>
                  <a:schemeClr val="bg1"/>
                </a:solidFill>
                <a:latin typeface="Times" pitchFamily="2" charset="0"/>
              </a:defRPr>
            </a:lvl4pPr>
            <a:lvl5pPr>
              <a:defRPr b="1">
                <a:solidFill>
                  <a:schemeClr val="bg1"/>
                </a:solidFill>
                <a:latin typeface="Times" pitchFamily="2" charset="0"/>
              </a:defRPr>
            </a:lvl5pPr>
          </a:lstStyle>
          <a:p>
            <a:pPr lvl="0"/>
            <a:r>
              <a:rPr lang="en-US" dirty="0"/>
              <a:t>Section title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92DA994-303C-DB44-8AD4-36B76C9BDB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3665072"/>
            <a:ext cx="9144000" cy="17363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bg1"/>
                </a:solidFill>
                <a:latin typeface="Times" pitchFamily="2" charset="0"/>
              </a:defRPr>
            </a:lvl2pPr>
            <a:lvl3pPr>
              <a:defRPr b="1">
                <a:solidFill>
                  <a:schemeClr val="bg1"/>
                </a:solidFill>
                <a:latin typeface="Times" pitchFamily="2" charset="0"/>
              </a:defRPr>
            </a:lvl3pPr>
            <a:lvl4pPr>
              <a:defRPr b="1">
                <a:solidFill>
                  <a:schemeClr val="bg1"/>
                </a:solidFill>
                <a:latin typeface="Times" pitchFamily="2" charset="0"/>
              </a:defRPr>
            </a:lvl4pPr>
            <a:lvl5pPr>
              <a:defRPr b="1">
                <a:solidFill>
                  <a:schemeClr val="bg1"/>
                </a:solidFill>
                <a:latin typeface="Times" pitchFamily="2" charset="0"/>
              </a:defRPr>
            </a:lvl5pPr>
          </a:lstStyle>
          <a:p>
            <a:pPr lvl="0"/>
            <a:r>
              <a:rPr lang="en-US" dirty="0"/>
              <a:t>Subtitle here </a:t>
            </a:r>
          </a:p>
          <a:p>
            <a:pPr lvl="0"/>
            <a:r>
              <a:rPr lang="en-US" dirty="0"/>
              <a:t>Note: Don’t add images to this slide.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79C6DB-7559-8C48-8B76-1810489106C2}"/>
              </a:ext>
            </a:extLst>
          </p:cNvPr>
          <p:cNvSpPr/>
          <p:nvPr/>
        </p:nvSpPr>
        <p:spPr>
          <a:xfrm>
            <a:off x="5828871" y="3396661"/>
            <a:ext cx="534256" cy="513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60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 Section (Calm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6660BDF9-5CD0-224D-A52E-A294DF80B558}"/>
              </a:ext>
            </a:extLst>
          </p:cNvPr>
          <p:cNvSpPr/>
          <p:nvPr/>
        </p:nvSpPr>
        <p:spPr>
          <a:xfrm>
            <a:off x="339046" y="300327"/>
            <a:ext cx="11507514" cy="2877534"/>
          </a:xfrm>
          <a:prstGeom prst="round2DiagRect">
            <a:avLst>
              <a:gd name="adj1" fmla="val 17222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D3C5FC-A80F-334E-983E-B243288C8C33}"/>
              </a:ext>
            </a:extLst>
          </p:cNvPr>
          <p:cNvSpPr/>
          <p:nvPr/>
        </p:nvSpPr>
        <p:spPr>
          <a:xfrm>
            <a:off x="5825675" y="2613409"/>
            <a:ext cx="534256" cy="513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896995-217B-DD40-8EDA-9393EBE3A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679" y="995422"/>
            <a:ext cx="10708639" cy="135923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 section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AF591-C49C-A64D-B3E9-A934D17CB7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27046" y="3436614"/>
            <a:ext cx="8125907" cy="2869917"/>
          </a:xfrm>
          <a:prstGeom prst="rect">
            <a:avLst/>
          </a:prstGeom>
        </p:spPr>
        <p:txBody>
          <a:bodyPr numCol="1" anchor="t" anchorCtr="0"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Subtitle here</a:t>
            </a:r>
          </a:p>
          <a:p>
            <a:pPr lvl="0"/>
            <a:r>
              <a:rPr lang="en-US" dirty="0"/>
              <a:t>Subtitle here</a:t>
            </a:r>
          </a:p>
          <a:p>
            <a:pPr lvl="0"/>
            <a:r>
              <a:rPr lang="en-US" dirty="0"/>
              <a:t>Subtitle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6B352-3661-F546-840B-8D36A17B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5FFCE-1ACA-5A4B-8D24-D0F693F7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1811" y="6505912"/>
            <a:ext cx="2743200" cy="365125"/>
          </a:xfrm>
          <a:prstGeom prst="rect">
            <a:avLst/>
          </a:prstGeom>
        </p:spPr>
        <p:txBody>
          <a:bodyPr/>
          <a:lstStyle/>
          <a:p>
            <a:fld id="{17EE2103-48B0-6640-BA05-6C7A0127257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810E24-1E22-6040-AF71-3A78D3385B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429000"/>
            <a:ext cx="3005129" cy="28775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Optional picture here</a:t>
            </a:r>
          </a:p>
        </p:txBody>
      </p:sp>
    </p:spTree>
    <p:extLst>
      <p:ext uri="{BB962C8B-B14F-4D97-AF65-F5344CB8AC3E}">
        <p14:creationId xmlns:p14="http://schemas.microsoft.com/office/powerpoint/2010/main" val="3648492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Column (Calm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6B352-3661-F546-840B-8D36A17B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5FFCE-1ACA-5A4B-8D24-D0F693F7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1811" y="650591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EE2103-48B0-6640-BA05-6C7A012725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36D0D0-BE77-3C43-A613-1CEF44659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096" y="498158"/>
            <a:ext cx="11169557" cy="55025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 i="0">
                <a:solidFill>
                  <a:schemeClr val="tx1"/>
                </a:solidFill>
                <a:latin typeface="Calluna" pitchFamily="2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B62694D-0766-2D4E-88BB-C9AEBA1A0F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9096" y="1206912"/>
            <a:ext cx="11169557" cy="7758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Headline sentence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3F4E2A-41F5-9342-9E81-5C00C453EC1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09097" y="2141300"/>
            <a:ext cx="11169556" cy="427269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7112EE-7B36-094E-9AF0-841D48B1045F}"/>
              </a:ext>
            </a:extLst>
          </p:cNvPr>
          <p:cNvSpPr/>
          <p:nvPr/>
        </p:nvSpPr>
        <p:spPr>
          <a:xfrm>
            <a:off x="0" y="0"/>
            <a:ext cx="12192000" cy="148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74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(Calm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6B352-3661-F546-840B-8D36A17B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5FFCE-1ACA-5A4B-8D24-D0F693F7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1811" y="650591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EE2103-48B0-6640-BA05-6C7A012725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36D0D0-BE77-3C43-A613-1CEF44659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097" y="498158"/>
            <a:ext cx="5586904" cy="55025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B62694D-0766-2D4E-88BB-C9AEBA1A0F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9097" y="1206912"/>
            <a:ext cx="5586904" cy="5152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4488" indent="-203200"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  <a:lvl3pPr marL="577850" indent="-203200">
              <a:buFont typeface="Calibri" panose="020F0502020204030204" pitchFamily="34" charset="0"/>
              <a:buChar char="­"/>
              <a:tabLst/>
              <a:defRPr sz="2000">
                <a:solidFill>
                  <a:schemeClr val="tx1"/>
                </a:solidFill>
              </a:defRPr>
            </a:lvl3pPr>
            <a:lvl4pPr marL="801688" indent="-203200"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4pPr>
            <a:lvl5pPr marL="1035050" indent="-203200">
              <a:buFont typeface="Courier New" panose="02070309020205020404" pitchFamily="49" charset="0"/>
              <a:buChar char="o"/>
              <a:tabLst/>
              <a:defRPr sz="1400"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Content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3F4E2A-41F5-9342-9E81-5C00C453EC1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64705" y="498158"/>
            <a:ext cx="5313947" cy="5915836"/>
          </a:xfrm>
          <a:prstGeom prst="round2Diag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Content here</a:t>
            </a:r>
          </a:p>
        </p:txBody>
      </p:sp>
    </p:spTree>
    <p:extLst>
      <p:ext uri="{BB962C8B-B14F-4D97-AF65-F5344CB8AC3E}">
        <p14:creationId xmlns:p14="http://schemas.microsoft.com/office/powerpoint/2010/main" val="3579957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FD354-D003-F944-B6AB-69937C139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811" y="6505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7EE2103-48B0-6640-BA05-6C7A012725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A52D1-E02E-764C-B25C-007CE7A8B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989" y="65061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Medica | Business Confidential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46D51F-69E9-474B-9155-9F19E48C5CA9}"/>
              </a:ext>
            </a:extLst>
          </p:cNvPr>
          <p:cNvSpPr/>
          <p:nvPr/>
        </p:nvSpPr>
        <p:spPr>
          <a:xfrm>
            <a:off x="0" y="0"/>
            <a:ext cx="12192000" cy="148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FE349-B7A6-14A3-04D4-99D81D437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A2B0D6-AC24-7049-D8B8-36F84DE64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Heading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190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53" r:id="rId3"/>
    <p:sldLayoutId id="2147483657" r:id="rId4"/>
    <p:sldLayoutId id="2147483699" r:id="rId5"/>
    <p:sldLayoutId id="2147483683" r:id="rId6"/>
    <p:sldLayoutId id="2147483682" r:id="rId7"/>
    <p:sldLayoutId id="2147483698" r:id="rId8"/>
    <p:sldLayoutId id="2147483689" r:id="rId9"/>
    <p:sldLayoutId id="2147483677" r:id="rId10"/>
    <p:sldLayoutId id="2147483680" r:id="rId11"/>
    <p:sldLayoutId id="2147483700" r:id="rId12"/>
    <p:sldLayoutId id="2147483658" r:id="rId13"/>
    <p:sldLayoutId id="2147483687" r:id="rId14"/>
    <p:sldLayoutId id="2147483690" r:id="rId15"/>
    <p:sldLayoutId id="2147483688" r:id="rId16"/>
    <p:sldLayoutId id="2147483692" r:id="rId17"/>
    <p:sldLayoutId id="2147483671" r:id="rId18"/>
    <p:sldLayoutId id="2147483655" r:id="rId19"/>
    <p:sldLayoutId id="2147483685" r:id="rId20"/>
    <p:sldLayoutId id="2147483697" r:id="rId21"/>
    <p:sldLayoutId id="2147483681" r:id="rId22"/>
    <p:sldLayoutId id="2147483659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luna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54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690563" indent="-233363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8941EA-DD19-D7CA-BFDE-FC239BC42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1DC78C-FEA3-5EF9-B0F0-B79F4EA3B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45B16-534C-1A74-9931-5BDA1E6FA1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Refreshed Medica</a:t>
            </a:r>
            <a:br>
              <a:rPr lang="en-US" dirty="0"/>
            </a:br>
            <a:r>
              <a:rPr lang="en-US" dirty="0"/>
              <a:t>Broker Portal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14EF30-DD8B-BB8A-D9DD-26D2F8DE5A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1198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13732-E182-871A-5C35-02ABF94C6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7762CA-C914-3FAC-613C-2AF3AF9C0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6" name="Picture 1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47C06D6-93CB-EDC0-B285-C9FE6A3AD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811" y="361506"/>
            <a:ext cx="6372426" cy="62984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043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43FB2D-074A-AFE3-41CF-B2818171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7C3E80-D05D-91C9-14F4-893D85811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9" name="Picture 18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6F6A04A-74C0-1EC0-3B70-A499E04762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45" r="5348"/>
          <a:stretch>
            <a:fillRect/>
          </a:stretch>
        </p:blipFill>
        <p:spPr>
          <a:xfrm>
            <a:off x="3785191" y="178692"/>
            <a:ext cx="4508204" cy="6500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Arrow: Left 23">
            <a:extLst>
              <a:ext uri="{FF2B5EF4-FFF2-40B4-BE49-F238E27FC236}">
                <a16:creationId xmlns:a16="http://schemas.microsoft.com/office/drawing/2014/main" id="{0DB6E13F-5F94-41FE-65C4-2E9E6212FC6F}"/>
              </a:ext>
            </a:extLst>
          </p:cNvPr>
          <p:cNvSpPr/>
          <p:nvPr/>
        </p:nvSpPr>
        <p:spPr>
          <a:xfrm>
            <a:off x="8463516" y="5319824"/>
            <a:ext cx="848295" cy="134678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106241-D46C-9EC3-DBD6-3345A61E8C42}"/>
              </a:ext>
            </a:extLst>
          </p:cNvPr>
          <p:cNvSpPr txBox="1"/>
          <p:nvPr/>
        </p:nvSpPr>
        <p:spPr>
          <a:xfrm>
            <a:off x="9431130" y="5131336"/>
            <a:ext cx="2911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en-US" dirty="0">
                <a:cs typeface="Times New Roman" panose="02020603050405020304" pitchFamily="18" charset="0"/>
              </a:rPr>
              <a:t>Must be a cell phone number (not a landline)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8266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F833B-CBD1-BE77-50AC-64A0E2387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1C943C-60A8-9CF4-D132-87BF6EC6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ED1995-C52D-32AF-B938-FC7FB88CE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Broker Portal Re-Registration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61CED2-50F4-438E-3964-411D201933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" r="2353"/>
          <a:stretch>
            <a:fillRect/>
          </a:stretch>
        </p:blipFill>
        <p:spPr>
          <a:xfrm>
            <a:off x="4888652" y="1825118"/>
            <a:ext cx="6569702" cy="413436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6BC42C3-4FF7-2DEC-C0E3-C9F3C3BE1281}"/>
              </a:ext>
            </a:extLst>
          </p:cNvPr>
          <p:cNvGrpSpPr/>
          <p:nvPr/>
        </p:nvGrpSpPr>
        <p:grpSpPr>
          <a:xfrm>
            <a:off x="733646" y="1424763"/>
            <a:ext cx="2668772" cy="4935079"/>
            <a:chOff x="978195" y="1424763"/>
            <a:chExt cx="2668772" cy="493507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AD22835-0631-7DDB-29DE-094DE229C9B3}"/>
                </a:ext>
              </a:extLst>
            </p:cNvPr>
            <p:cNvSpPr/>
            <p:nvPr/>
          </p:nvSpPr>
          <p:spPr>
            <a:xfrm>
              <a:off x="978195" y="1424763"/>
              <a:ext cx="2668772" cy="493507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9FFFD36-637D-9DC7-D706-D6A163E0C8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768" y="1599402"/>
              <a:ext cx="2115625" cy="45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D166C-EE7A-4BC4-44E4-AE11702E0B94}"/>
              </a:ext>
            </a:extLst>
          </p:cNvPr>
          <p:cNvSpPr/>
          <p:nvPr/>
        </p:nvSpPr>
        <p:spPr>
          <a:xfrm>
            <a:off x="1741714" y="2255520"/>
            <a:ext cx="844732" cy="156754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0998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32124-1AB9-7003-72A3-41BC79B56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A0B761-B05D-EE73-70E3-6656CB8CC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46DAA5-64C2-152B-B144-3FA45EC61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Broker Portal Re-Registration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748BE-14D5-4640-6757-5B49C8E00D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12" t="8630" r="13759" b="1"/>
          <a:stretch>
            <a:fillRect/>
          </a:stretch>
        </p:blipFill>
        <p:spPr>
          <a:xfrm>
            <a:off x="2778034" y="1520454"/>
            <a:ext cx="6627224" cy="45416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3504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3E891-D70D-D51A-4E3C-D4C723D8B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5FB032-E0CA-B2F0-5628-F31E29EBA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62957E-9596-6855-80A9-658B05CE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EA847-1D3B-8567-63F0-034CA26A1E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Multi-Factor Authentication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F4D9E7-0AA4-01AB-9198-BEF8F1FFB9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1569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C22A6-46E2-A844-FADF-9EDE3DFA5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20248C-ACF6-68FC-9E21-0D86BF770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F88E3D-183B-67E5-EA8C-C9148D8C6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24C9E8-0F13-8A05-F300-D43FF687E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Multi-Factor Authentication (MFA)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322572-FC15-9E4D-E600-AEDC91B2C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MFA is being added to enhance portal security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1CCF80-FFFD-DF73-8088-D343D92C6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107" y="1799203"/>
            <a:ext cx="7147703" cy="45606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6597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E09D1-9DC7-9540-3BD2-E183FD9A3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3A4F68-49AD-848D-D7B8-81BB0779B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FA9115-C217-7826-7DFC-06E1955B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BE198C-6C88-E7DC-09E2-6EA65FF71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397" y="666864"/>
            <a:ext cx="6511702" cy="55242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4973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EF351-2DD0-53DD-6E4E-DF07703D7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68AF5A-1EF9-3303-7A30-D38418FAB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D42955-55DD-1C13-37A5-A8D69D9B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D79F59-9A67-DF3B-1CD6-58EA144EE8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New Admin View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9C242D-FB63-6AD7-A79F-5463838ED5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9513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764BC-3BE5-D682-5D83-A07CC38E7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5028E9-6372-A1D5-2E1F-36BAB3D2A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36B2B0-B187-9609-D086-E48E72F44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8D4CEE-E120-CEE0-01E8-8AF923519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Admin View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1B2B54-1F14-5531-E970-198559F533D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09096" y="1551364"/>
            <a:ext cx="11169556" cy="42726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Admins now have their own Broker Portal login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get started, an agent invites an admin to register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 admin receives a link to register for portal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Agents can designate which admin(s) can act on their behalf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9175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B68B6-F30D-6BB0-A17A-CB94A31E2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D092BE-A063-31F4-7E73-26A195961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18C8DD-5A3C-DE55-5A99-47F53DF0B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CF4A5-0AAF-0A8F-1978-0473B35ED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931" y="540820"/>
            <a:ext cx="8367688" cy="57763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6B9A872-7628-AA7E-9490-2E6FEFAD56D4}"/>
              </a:ext>
            </a:extLst>
          </p:cNvPr>
          <p:cNvSpPr/>
          <p:nvPr/>
        </p:nvSpPr>
        <p:spPr>
          <a:xfrm>
            <a:off x="1899643" y="2985313"/>
            <a:ext cx="1000125" cy="176987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EF6405-3FA5-07A6-62EF-D3834AA5360F}"/>
              </a:ext>
            </a:extLst>
          </p:cNvPr>
          <p:cNvSpPr txBox="1"/>
          <p:nvPr/>
        </p:nvSpPr>
        <p:spPr>
          <a:xfrm>
            <a:off x="198903" y="2598002"/>
            <a:ext cx="1700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To get started, an agent clicks on the Broker Admin View button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F3ED76-24E8-867D-D8F9-6D2554153C00}"/>
              </a:ext>
            </a:extLst>
          </p:cNvPr>
          <p:cNvSpPr/>
          <p:nvPr/>
        </p:nvSpPr>
        <p:spPr>
          <a:xfrm>
            <a:off x="392487" y="528120"/>
            <a:ext cx="1700739" cy="4413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Agent View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14518F-4D7B-A736-0640-6E9FA506B0E5}"/>
              </a:ext>
            </a:extLst>
          </p:cNvPr>
          <p:cNvSpPr/>
          <p:nvPr/>
        </p:nvSpPr>
        <p:spPr>
          <a:xfrm>
            <a:off x="3067880" y="2506561"/>
            <a:ext cx="1552246" cy="381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0813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205783-58AB-3895-29CE-12988E086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0D4A9C-0943-4D71-25EA-233C8740D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0" y="3057889"/>
            <a:ext cx="7416800" cy="1851181"/>
          </a:xfrm>
        </p:spPr>
        <p:txBody>
          <a:bodyPr numCol="2"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463B75-187E-CDC1-F756-5AF2E616A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88E3D5-8CDA-F567-D08A-91066995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FB42D5-776F-CB51-85F1-BE6CDA8CB6C2}"/>
              </a:ext>
            </a:extLst>
          </p:cNvPr>
          <p:cNvSpPr txBox="1"/>
          <p:nvPr/>
        </p:nvSpPr>
        <p:spPr>
          <a:xfrm>
            <a:off x="4251789" y="3240833"/>
            <a:ext cx="41148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Portal refresh background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New portal preview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Re-registration process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Multi-factor authentication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New admin view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Next steps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Questions?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557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22DA1D-167F-BCB6-5946-6DEF5B9F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7B930D-EB14-D1C9-7FE4-96258E563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790987-665A-CA9C-0E83-D79ADBB0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903" y="529339"/>
            <a:ext cx="8311114" cy="52618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7DABF0-0AE8-959D-568C-2C47BD40D884}"/>
              </a:ext>
            </a:extLst>
          </p:cNvPr>
          <p:cNvSpPr/>
          <p:nvPr/>
        </p:nvSpPr>
        <p:spPr>
          <a:xfrm>
            <a:off x="392487" y="528120"/>
            <a:ext cx="1700739" cy="4413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Agent 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A8F46B-2DD6-4314-902D-2C4A15EFFD3C}"/>
              </a:ext>
            </a:extLst>
          </p:cNvPr>
          <p:cNvSpPr txBox="1"/>
          <p:nvPr/>
        </p:nvSpPr>
        <p:spPr>
          <a:xfrm>
            <a:off x="528325" y="2059066"/>
            <a:ext cx="1700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Next, they add their admin’s info and send request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7664085A-97C0-929D-1D3F-3985B6AABC1F}"/>
              </a:ext>
            </a:extLst>
          </p:cNvPr>
          <p:cNvSpPr/>
          <p:nvPr/>
        </p:nvSpPr>
        <p:spPr>
          <a:xfrm>
            <a:off x="392487" y="2898530"/>
            <a:ext cx="2369763" cy="166404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355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8A7404-64DD-4F0B-1CB1-CC7841A80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629CD1-868B-6436-F9D7-4A240738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9CF228-83F7-8F08-D813-26330AF07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064" y="1206918"/>
            <a:ext cx="9651361" cy="44441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9604DB-493B-CF7A-4E42-D37D5C31580A}"/>
              </a:ext>
            </a:extLst>
          </p:cNvPr>
          <p:cNvSpPr/>
          <p:nvPr/>
        </p:nvSpPr>
        <p:spPr>
          <a:xfrm>
            <a:off x="635639" y="429148"/>
            <a:ext cx="1700739" cy="441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Admin 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56CB61-4CDF-3BA1-18F8-8CBFC966FF02}"/>
              </a:ext>
            </a:extLst>
          </p:cNvPr>
          <p:cNvSpPr txBox="1"/>
          <p:nvPr/>
        </p:nvSpPr>
        <p:spPr>
          <a:xfrm>
            <a:off x="3827400" y="6061899"/>
            <a:ext cx="284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The admin will receive an email with a link and code 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9E5B98D9-F421-56B6-B7F0-B6004C349555}"/>
              </a:ext>
            </a:extLst>
          </p:cNvPr>
          <p:cNvSpPr/>
          <p:nvPr/>
        </p:nvSpPr>
        <p:spPr>
          <a:xfrm>
            <a:off x="5247450" y="5422480"/>
            <a:ext cx="238125" cy="565045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0B5DE1-B66E-FA92-214C-5D4A5C4C8450}"/>
              </a:ext>
            </a:extLst>
          </p:cNvPr>
          <p:cNvSpPr/>
          <p:nvPr/>
        </p:nvSpPr>
        <p:spPr>
          <a:xfrm>
            <a:off x="2521818" y="3670675"/>
            <a:ext cx="632707" cy="189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8531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7D241F-4F6A-1550-3F5B-5978496B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087C46-7C9D-6D8A-EADD-6AF79BFCF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BEFCBA-E295-24E7-FB17-1B36624A9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365" y="1397478"/>
            <a:ext cx="7726899" cy="49355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08F5D0-6D87-357F-6FBA-298F6AB8935E}"/>
              </a:ext>
            </a:extLst>
          </p:cNvPr>
          <p:cNvSpPr/>
          <p:nvPr/>
        </p:nvSpPr>
        <p:spPr>
          <a:xfrm>
            <a:off x="635639" y="429148"/>
            <a:ext cx="1700739" cy="441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Admin 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ADC85C-4768-62A5-B2DC-C6246D94DEA2}"/>
              </a:ext>
            </a:extLst>
          </p:cNvPr>
          <p:cNvSpPr txBox="1"/>
          <p:nvPr/>
        </p:nvSpPr>
        <p:spPr>
          <a:xfrm>
            <a:off x="502709" y="3269799"/>
            <a:ext cx="1700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The admin enters the verification code to proceed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A2CBD39-9830-A52A-7675-2A9EBEF5A2C2}"/>
              </a:ext>
            </a:extLst>
          </p:cNvPr>
          <p:cNvSpPr/>
          <p:nvPr/>
        </p:nvSpPr>
        <p:spPr>
          <a:xfrm>
            <a:off x="502709" y="4100796"/>
            <a:ext cx="2714624" cy="17312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4539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A0BA9-6098-8B74-172F-CDD00DBAD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C8BA1A-7835-96AA-2D80-08D93D746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7908F4-90DB-EDBE-0DE8-F8105BE0C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B3BD99-E725-38C8-9F39-1CDEAC49373F}"/>
              </a:ext>
            </a:extLst>
          </p:cNvPr>
          <p:cNvSpPr/>
          <p:nvPr/>
        </p:nvSpPr>
        <p:spPr>
          <a:xfrm>
            <a:off x="635639" y="429148"/>
            <a:ext cx="1700739" cy="441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Admin 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4B9DC4-7B07-6772-8F1D-CF87B3252068}"/>
              </a:ext>
            </a:extLst>
          </p:cNvPr>
          <p:cNvSpPr txBox="1"/>
          <p:nvPr/>
        </p:nvSpPr>
        <p:spPr>
          <a:xfrm>
            <a:off x="886463" y="3473688"/>
            <a:ext cx="1947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Next, the admin enters their info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F94A2B5-26F7-F42C-88DE-011F8DA65BFC}"/>
              </a:ext>
            </a:extLst>
          </p:cNvPr>
          <p:cNvSpPr/>
          <p:nvPr/>
        </p:nvSpPr>
        <p:spPr>
          <a:xfrm>
            <a:off x="635639" y="4100795"/>
            <a:ext cx="2581694" cy="208737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1AECCB-8911-C70D-5A44-9FBD045E7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591" y="1093323"/>
            <a:ext cx="7321757" cy="54125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2902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B9FD3281-6B0C-581B-DF83-4C3BD3C01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4F76D3-8B0E-26D9-F36F-CD1F3AAEB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4586C8-E1CF-2854-70E1-F04840CA8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841" y="1202416"/>
            <a:ext cx="4452826" cy="27021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C5189BBF-840D-5DE3-F96C-DB9833506A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160"/>
          <a:stretch>
            <a:fillRect/>
          </a:stretch>
        </p:blipFill>
        <p:spPr>
          <a:xfrm>
            <a:off x="2571299" y="1190788"/>
            <a:ext cx="4024234" cy="54276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049180-78C2-7F31-EEEE-FF4F8A2169CB}"/>
              </a:ext>
            </a:extLst>
          </p:cNvPr>
          <p:cNvSpPr/>
          <p:nvPr/>
        </p:nvSpPr>
        <p:spPr>
          <a:xfrm>
            <a:off x="635639" y="429148"/>
            <a:ext cx="1700739" cy="441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Admin 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CC488D-AE5D-EAAD-3746-5C3D0480D272}"/>
              </a:ext>
            </a:extLst>
          </p:cNvPr>
          <p:cNvSpPr txBox="1"/>
          <p:nvPr/>
        </p:nvSpPr>
        <p:spPr>
          <a:xfrm>
            <a:off x="451713" y="3023578"/>
            <a:ext cx="2068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The admin enters their username, password and verification info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BF0B1DB-E586-5826-D9FB-E8F68966F060}"/>
              </a:ext>
            </a:extLst>
          </p:cNvPr>
          <p:cNvSpPr/>
          <p:nvPr/>
        </p:nvSpPr>
        <p:spPr>
          <a:xfrm>
            <a:off x="451713" y="4100796"/>
            <a:ext cx="2765620" cy="166404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02ADF6-D9A0-A5EC-98C7-7EB6EDBE56FB}"/>
              </a:ext>
            </a:extLst>
          </p:cNvPr>
          <p:cNvSpPr txBox="1"/>
          <p:nvPr/>
        </p:nvSpPr>
        <p:spPr>
          <a:xfrm>
            <a:off x="8105168" y="4460076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Lastly, they enter their verification code to log in</a:t>
            </a: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9CCDF0F9-B275-A216-9D0B-666F327F443E}"/>
              </a:ext>
            </a:extLst>
          </p:cNvPr>
          <p:cNvSpPr/>
          <p:nvPr/>
        </p:nvSpPr>
        <p:spPr>
          <a:xfrm>
            <a:off x="9476768" y="3814869"/>
            <a:ext cx="143933" cy="571854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53528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EEA0C3-F82F-1EAD-C45C-96FB52768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B27160-5EBA-FDB6-A2BE-C2F4A3C53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B366B4-6DC5-592A-D93A-507FB9592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449" y="613845"/>
            <a:ext cx="7477812" cy="50933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A7ED70-47AB-8916-CC14-36F2FBBFC60C}"/>
              </a:ext>
            </a:extLst>
          </p:cNvPr>
          <p:cNvSpPr/>
          <p:nvPr/>
        </p:nvSpPr>
        <p:spPr>
          <a:xfrm>
            <a:off x="582987" y="613845"/>
            <a:ext cx="1700739" cy="4413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Agent 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59AC4D-4C1B-3841-793F-0132B8928FB3}"/>
              </a:ext>
            </a:extLst>
          </p:cNvPr>
          <p:cNvSpPr txBox="1"/>
          <p:nvPr/>
        </p:nvSpPr>
        <p:spPr>
          <a:xfrm>
            <a:off x="582987" y="3365175"/>
            <a:ext cx="2915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The agent can select which admin(s) they want to help with their business in the portal 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EBEA1D4-DFF2-6389-9B40-5D29CE65EDD7}"/>
              </a:ext>
            </a:extLst>
          </p:cNvPr>
          <p:cNvSpPr/>
          <p:nvPr/>
        </p:nvSpPr>
        <p:spPr>
          <a:xfrm rot="2432871">
            <a:off x="2936949" y="4512282"/>
            <a:ext cx="813522" cy="15149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2780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D9B763-D3DA-36AF-E15B-C40758948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47E9CF-9C92-426F-77E7-F165A353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3936CD-279F-0729-0B3F-6B13BE84F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802" y="587872"/>
            <a:ext cx="7958915" cy="52409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D79994-3639-EB24-4637-01B9C7108667}"/>
              </a:ext>
            </a:extLst>
          </p:cNvPr>
          <p:cNvSpPr/>
          <p:nvPr/>
        </p:nvSpPr>
        <p:spPr>
          <a:xfrm>
            <a:off x="647283" y="587872"/>
            <a:ext cx="1700739" cy="441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Admin 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B7683-C406-3A3C-C845-AEC10298E159}"/>
              </a:ext>
            </a:extLst>
          </p:cNvPr>
          <p:cNvSpPr txBox="1"/>
          <p:nvPr/>
        </p:nvSpPr>
        <p:spPr>
          <a:xfrm>
            <a:off x="647283" y="2828962"/>
            <a:ext cx="1973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The admin can select which agent they’d like to impersonate 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6C52738-5941-B9CC-9D57-AD2177990D8A}"/>
              </a:ext>
            </a:extLst>
          </p:cNvPr>
          <p:cNvSpPr/>
          <p:nvPr/>
        </p:nvSpPr>
        <p:spPr>
          <a:xfrm>
            <a:off x="2924175" y="3155171"/>
            <a:ext cx="981075" cy="17858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22B135-F389-574D-B490-634B5D9C03C0}"/>
              </a:ext>
            </a:extLst>
          </p:cNvPr>
          <p:cNvSpPr/>
          <p:nvPr/>
        </p:nvSpPr>
        <p:spPr>
          <a:xfrm>
            <a:off x="4251789" y="3063731"/>
            <a:ext cx="1350114" cy="596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3787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4BA6BB-7483-91D7-A869-2BC3D23BF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86CD56-B3F7-0715-A40E-B04F92658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47D0783-3D0D-E5C6-0827-18997C352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E33D10-35B2-9008-5873-766EEAF1E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 updated portal experience is scheduled to go live </a:t>
            </a:r>
            <a:r>
              <a:rPr lang="en-US" sz="2800" b="1" dirty="0"/>
              <a:t>Friday, March 6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 broker alert email will be sent to all agents when the site is live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6587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ED0494-6915-BA2D-6201-4D21DDF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4145B8-4F94-FE84-289B-1D7642455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3B2C59-8C76-A8ED-8756-A1B0661167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BE6B5E-3F28-6693-A084-995EBD7C55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3961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E7274-380C-C703-5467-CBD19F01F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81122A-6F02-8515-67DD-82015404C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5E47B4-1C4B-E19F-ED2F-A35C6B613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732231-88D4-10EC-D0F0-B8C57B20A4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762DE5-ADAC-F835-9F66-A8D744C2BC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8057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406937-4BA6-2E54-E628-AFBAC0B3E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© Medica | Business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091B9C-A2F1-F162-ED57-D049E7860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7EE2103-48B0-6640-BA05-6C7A0127257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</a:pPr>
              <a:t>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AA7F15BB-ECB1-04C8-A2FF-C2DB812255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3142" y="830126"/>
            <a:ext cx="4038600" cy="900113"/>
          </a:xfrm>
          <a:noFill/>
          <a:ln>
            <a:noFill/>
          </a:ln>
        </p:spPr>
        <p:txBody>
          <a:bodyPr anchor="ctr"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problem are we solving?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1ED155-5E16-C07D-4887-023B833331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3142" y="1958839"/>
            <a:ext cx="4114800" cy="4049712"/>
          </a:xfrm>
        </p:spPr>
        <p:txBody>
          <a:bodyPr anchor="t">
            <a:normAutofit fontScale="92500" lnSpcReduction="20000"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72C"/>
                </a:solidFill>
              </a:rPr>
              <a:t>We’ve heard from our broker partners that the current portal experience can be challenging to navigate. </a:t>
            </a:r>
          </a:p>
          <a:p>
            <a:pPr marL="8001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22272C"/>
                </a:solidFill>
              </a:rPr>
              <a:t>Finding the right tools and resources quickly isn’t always easy.</a:t>
            </a:r>
          </a:p>
          <a:p>
            <a:pPr marL="8001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22272C"/>
                </a:solidFill>
              </a:rPr>
              <a:t>Separate login screens existed for each line of business.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72C"/>
                </a:solidFill>
              </a:rPr>
              <a:t>Login technology needed to be upgraded.</a:t>
            </a:r>
            <a:br>
              <a:rPr lang="en-US" sz="2000" dirty="0">
                <a:solidFill>
                  <a:srgbClr val="22272C"/>
                </a:solidFill>
              </a:rPr>
            </a:br>
            <a:endParaRPr lang="en-US" sz="2000" dirty="0">
              <a:solidFill>
                <a:srgbClr val="22272C"/>
              </a:solidFill>
            </a:endParaRPr>
          </a:p>
          <a:p>
            <a:pPr>
              <a:lnSpc>
                <a:spcPct val="100000"/>
              </a:lnSpc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25E70A-BB7A-7AF5-65B8-C73530B456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23015" y="505696"/>
            <a:ext cx="6167602" cy="15451072"/>
          </a:xfrm>
          <a:prstGeom prst="rect">
            <a:avLst/>
          </a:prstGeom>
          <a:effectLst>
            <a:outerShdw blurRad="1524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D728FF-288A-9B24-81E7-4BC9094E1C71}"/>
              </a:ext>
            </a:extLst>
          </p:cNvPr>
          <p:cNvSpPr/>
          <p:nvPr/>
        </p:nvSpPr>
        <p:spPr>
          <a:xfrm flipV="1">
            <a:off x="5445457" y="-3"/>
            <a:ext cx="6403242" cy="1496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765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6.25E-7 -1.07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706D19-97EB-93E6-DE4E-706242C01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63C8BF-BA49-3ED8-88EC-7BFAAA362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5F253B-FEFD-CB62-5CE5-48E7AE43CC70}"/>
              </a:ext>
            </a:extLst>
          </p:cNvPr>
          <p:cNvSpPr/>
          <p:nvPr/>
        </p:nvSpPr>
        <p:spPr>
          <a:xfrm flipH="1">
            <a:off x="-4" y="0"/>
            <a:ext cx="5211014" cy="6871037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6418E09-F06E-F0C1-2AF0-A5A6E3D6E2D8}"/>
              </a:ext>
            </a:extLst>
          </p:cNvPr>
          <p:cNvSpPr txBox="1">
            <a:spLocks/>
          </p:cNvSpPr>
          <p:nvPr/>
        </p:nvSpPr>
        <p:spPr>
          <a:xfrm>
            <a:off x="429582" y="797993"/>
            <a:ext cx="4141038" cy="92439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luna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goal of the refreshed portal?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3769CF-2968-FED5-BB61-5FECE392DE90}"/>
              </a:ext>
            </a:extLst>
          </p:cNvPr>
          <p:cNvSpPr txBox="1"/>
          <p:nvPr/>
        </p:nvSpPr>
        <p:spPr>
          <a:xfrm>
            <a:off x="447910" y="1965942"/>
            <a:ext cx="37992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72C"/>
                </a:solidFill>
              </a:rPr>
              <a:t>The goal is to deliver a seamless and intuitive broker experience by enhancing navigation, streamlining workflows, and elevating overall usability across our digital platforms. </a:t>
            </a:r>
          </a:p>
          <a:p>
            <a:pPr marL="0" algn="l"/>
            <a:endParaRPr lang="en-US" sz="2000" dirty="0">
              <a:solidFill>
                <a:srgbClr val="22272C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72C"/>
                </a:solidFill>
              </a:rPr>
              <a:t>The project also upgrades the login technology and enhances security. </a:t>
            </a:r>
          </a:p>
          <a:p>
            <a:pPr marL="0" algn="l"/>
            <a:br>
              <a:rPr lang="en-US" sz="1800" b="0" i="0" dirty="0">
                <a:solidFill>
                  <a:srgbClr val="22272C"/>
                </a:solidFill>
                <a:effectLst/>
              </a:rPr>
            </a:br>
            <a:endParaRPr lang="en-US" sz="1400" b="0" i="0" dirty="0">
              <a:solidFill>
                <a:srgbClr val="000000"/>
              </a:solidFill>
              <a:effectLst/>
            </a:endParaRPr>
          </a:p>
          <a:p>
            <a:endParaRPr lang="en-US" dirty="0"/>
          </a:p>
        </p:txBody>
      </p:sp>
      <p:pic>
        <p:nvPicPr>
          <p:cNvPr id="9" name="Picture 8" descr="Person using laptop at home">
            <a:extLst>
              <a:ext uri="{FF2B5EF4-FFF2-40B4-BE49-F238E27FC236}">
                <a16:creationId xmlns:a16="http://schemas.microsoft.com/office/drawing/2014/main" id="{3F090064-0D89-597C-F15F-226590493B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056" r="14348"/>
          <a:stretch/>
        </p:blipFill>
        <p:spPr>
          <a:xfrm>
            <a:off x="5211011" y="141036"/>
            <a:ext cx="7069889" cy="6871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2325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616AD-83C3-99AD-6A3A-660E55C74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C0E199F-01F6-AAE1-FAA0-A9FE161307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23014" y="505696"/>
            <a:ext cx="6167602" cy="12433577"/>
          </a:xfrm>
          <a:prstGeom prst="rect">
            <a:avLst/>
          </a:prstGeom>
          <a:effectLst>
            <a:outerShdw blurRad="1524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BA4111-C323-9522-2BCE-EB81C2D9D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733" y="1382972"/>
            <a:ext cx="2354111" cy="28502941"/>
          </a:xfrm>
          <a:prstGeom prst="rect">
            <a:avLst/>
          </a:prstGeom>
          <a:effectLst>
            <a:outerShdw blurRad="1524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DE8E62-DD4D-4FA9-3C15-99003FCE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1ECF33-BB00-D924-B99C-14507B2E8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D1F85DB-2C46-6617-2FE6-A30343079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64" y="530948"/>
            <a:ext cx="3405532" cy="55025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Refreshed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86A40E-9F55-35F0-4BCA-5E8A75AFFD60}"/>
              </a:ext>
            </a:extLst>
          </p:cNvPr>
          <p:cNvSpPr txBox="1"/>
          <p:nvPr/>
        </p:nvSpPr>
        <p:spPr>
          <a:xfrm>
            <a:off x="530363" y="1382972"/>
            <a:ext cx="22550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Design updates include: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One portal  experience for all lines of business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Flexible layout with content hierarchy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Fully optimized responsive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Site navigation to improve wayfinding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/>
          </a:p>
        </p:txBody>
      </p:sp>
      <p:pic>
        <p:nvPicPr>
          <p:cNvPr id="16" name="Picture 15" descr="A screenshot of a phone&#10;&#10;AI-generated content may be incorrect.">
            <a:extLst>
              <a:ext uri="{FF2B5EF4-FFF2-40B4-BE49-F238E27FC236}">
                <a16:creationId xmlns:a16="http://schemas.microsoft.com/office/drawing/2014/main" id="{FEDAD82C-90EC-FADA-48FA-AD87E1193A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968" y="1147373"/>
            <a:ext cx="1322443" cy="20829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1B98EFA-9186-E25E-FD35-854FF3B16C8B}"/>
              </a:ext>
            </a:extLst>
          </p:cNvPr>
          <p:cNvSpPr/>
          <p:nvPr/>
        </p:nvSpPr>
        <p:spPr>
          <a:xfrm>
            <a:off x="5445457" y="143411"/>
            <a:ext cx="6403242" cy="351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AF164-FDA5-C448-6D88-36D783D0C6C5}"/>
              </a:ext>
            </a:extLst>
          </p:cNvPr>
          <p:cNvSpPr/>
          <p:nvPr/>
        </p:nvSpPr>
        <p:spPr>
          <a:xfrm flipV="1">
            <a:off x="5445457" y="-3"/>
            <a:ext cx="6403242" cy="1496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25DD70-C4ED-5136-440F-DA627AFB4CBB}"/>
              </a:ext>
            </a:extLst>
          </p:cNvPr>
          <p:cNvSpPr/>
          <p:nvPr/>
        </p:nvSpPr>
        <p:spPr>
          <a:xfrm flipV="1">
            <a:off x="2682644" y="0"/>
            <a:ext cx="2573642" cy="1496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A2BB02-B738-CD51-127A-CDB5A84E44EA}"/>
              </a:ext>
            </a:extLst>
          </p:cNvPr>
          <p:cNvSpPr/>
          <p:nvPr/>
        </p:nvSpPr>
        <p:spPr>
          <a:xfrm>
            <a:off x="6015789" y="1771048"/>
            <a:ext cx="818148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4DCB32-5618-CCB4-C661-A954EE27908E}"/>
              </a:ext>
            </a:extLst>
          </p:cNvPr>
          <p:cNvSpPr/>
          <p:nvPr/>
        </p:nvSpPr>
        <p:spPr>
          <a:xfrm>
            <a:off x="3433640" y="2679274"/>
            <a:ext cx="818148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333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6.25E-7 -0.538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3.75E-6 -0.0736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 -0.75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4C937E-55E4-77D9-E209-78E9E0FF9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989" y="6506177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Medica | Business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D4A81-EC5F-CA8C-B792-B68C0217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1811" y="6505912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7EE2103-48B0-6640-BA05-6C7A01272571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BB0A0C-3C52-6B0C-7926-E7BA9D554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96" y="498158"/>
            <a:ext cx="11169557" cy="550258"/>
          </a:xfrm>
        </p:spPr>
        <p:txBody>
          <a:bodyPr anchor="ctr">
            <a:normAutofit/>
          </a:bodyPr>
          <a:lstStyle/>
          <a:p>
            <a:r>
              <a:rPr lang="en-US" dirty="0"/>
              <a:t>Key experience updates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CB5B38-1C31-5421-E2AF-D1DA7CCC3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096" y="1206912"/>
            <a:ext cx="11169557" cy="775892"/>
          </a:xfrm>
        </p:spPr>
        <p:txBody>
          <a:bodyPr>
            <a:normAutofit/>
          </a:bodyPr>
          <a:lstStyle/>
          <a:p>
            <a:r>
              <a:rPr lang="en-US" dirty="0"/>
              <a:t>In addition to the updated design and user experience, other key updates include: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CEEA74-A354-2B3D-F6E0-CB03AE45B25F}"/>
              </a:ext>
            </a:extLst>
          </p:cNvPr>
          <p:cNvGrpSpPr/>
          <p:nvPr/>
        </p:nvGrpSpPr>
        <p:grpSpPr>
          <a:xfrm>
            <a:off x="626686" y="2990101"/>
            <a:ext cx="10934377" cy="2575091"/>
            <a:chOff x="626686" y="2990101"/>
            <a:chExt cx="10934377" cy="2575091"/>
          </a:xfrm>
        </p:grpSpPr>
        <p:sp>
          <p:nvSpPr>
            <p:cNvPr id="9" name="Rectangle 8" descr="Share With Person">
              <a:extLst>
                <a:ext uri="{FF2B5EF4-FFF2-40B4-BE49-F238E27FC236}">
                  <a16:creationId xmlns:a16="http://schemas.microsoft.com/office/drawing/2014/main" id="{7EA78918-69E2-7557-C24F-1151AF5149EC}"/>
                </a:ext>
              </a:extLst>
            </p:cNvPr>
            <p:cNvSpPr/>
            <p:nvPr/>
          </p:nvSpPr>
          <p:spPr>
            <a:xfrm>
              <a:off x="1524284" y="2990101"/>
              <a:ext cx="1468796" cy="1468796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C32D098-62EE-C043-2AAB-8B9B6273F79F}"/>
                </a:ext>
              </a:extLst>
            </p:cNvPr>
            <p:cNvSpPr/>
            <p:nvPr/>
          </p:nvSpPr>
          <p:spPr>
            <a:xfrm>
              <a:off x="626686" y="4845192"/>
              <a:ext cx="3263993" cy="720000"/>
            </a:xfrm>
            <a:custGeom>
              <a:avLst/>
              <a:gdLst>
                <a:gd name="connsiteX0" fmla="*/ 0 w 3263993"/>
                <a:gd name="connsiteY0" fmla="*/ 0 h 720000"/>
                <a:gd name="connsiteX1" fmla="*/ 3263993 w 3263993"/>
                <a:gd name="connsiteY1" fmla="*/ 0 h 720000"/>
                <a:gd name="connsiteX2" fmla="*/ 3263993 w 3263993"/>
                <a:gd name="connsiteY2" fmla="*/ 720000 h 720000"/>
                <a:gd name="connsiteX3" fmla="*/ 0 w 3263993"/>
                <a:gd name="connsiteY3" fmla="*/ 720000 h 720000"/>
                <a:gd name="connsiteX4" fmla="*/ 0 w 3263993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3993" h="720000">
                  <a:moveTo>
                    <a:pt x="0" y="0"/>
                  </a:moveTo>
                  <a:lnTo>
                    <a:pt x="3263993" y="0"/>
                  </a:lnTo>
                  <a:lnTo>
                    <a:pt x="3263993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/>
                <a:t>ALL brokers will need to</a:t>
              </a:r>
              <a:br>
                <a:rPr lang="en-US" sz="1800" b="1" kern="1200" dirty="0"/>
              </a:br>
              <a:r>
                <a:rPr lang="en-US" sz="1800" b="1" kern="1200" dirty="0"/>
                <a:t> re-register for portal access starting March 6 </a:t>
              </a:r>
            </a:p>
          </p:txBody>
        </p:sp>
        <p:sp>
          <p:nvSpPr>
            <p:cNvPr id="11" name="Rectangle 10" descr="Unlock">
              <a:extLst>
                <a:ext uri="{FF2B5EF4-FFF2-40B4-BE49-F238E27FC236}">
                  <a16:creationId xmlns:a16="http://schemas.microsoft.com/office/drawing/2014/main" id="{F9A15598-C308-BD00-7D93-1FCCD164DCA1}"/>
                </a:ext>
              </a:extLst>
            </p:cNvPr>
            <p:cNvSpPr/>
            <p:nvPr/>
          </p:nvSpPr>
          <p:spPr>
            <a:xfrm>
              <a:off x="5359476" y="2990101"/>
              <a:ext cx="1468796" cy="1468796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41CA8A8-1BEE-ECDD-9886-41B47A0CA086}"/>
                </a:ext>
              </a:extLst>
            </p:cNvPr>
            <p:cNvSpPr/>
            <p:nvPr/>
          </p:nvSpPr>
          <p:spPr>
            <a:xfrm>
              <a:off x="4461878" y="4845192"/>
              <a:ext cx="3263993" cy="720000"/>
            </a:xfrm>
            <a:custGeom>
              <a:avLst/>
              <a:gdLst>
                <a:gd name="connsiteX0" fmla="*/ 0 w 3263993"/>
                <a:gd name="connsiteY0" fmla="*/ 0 h 720000"/>
                <a:gd name="connsiteX1" fmla="*/ 3263993 w 3263993"/>
                <a:gd name="connsiteY1" fmla="*/ 0 h 720000"/>
                <a:gd name="connsiteX2" fmla="*/ 3263993 w 3263993"/>
                <a:gd name="connsiteY2" fmla="*/ 720000 h 720000"/>
                <a:gd name="connsiteX3" fmla="*/ 0 w 3263993"/>
                <a:gd name="connsiteY3" fmla="*/ 720000 h 720000"/>
                <a:gd name="connsiteX4" fmla="*/ 0 w 3263993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3993" h="720000">
                  <a:moveTo>
                    <a:pt x="0" y="0"/>
                  </a:moveTo>
                  <a:lnTo>
                    <a:pt x="3263993" y="0"/>
                  </a:lnTo>
                  <a:lnTo>
                    <a:pt x="3263993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/>
                <a:t>Multi-factor authentication is now required </a:t>
              </a:r>
            </a:p>
          </p:txBody>
        </p:sp>
        <p:sp>
          <p:nvSpPr>
            <p:cNvPr id="13" name="Rectangle 12" descr="User">
              <a:extLst>
                <a:ext uri="{FF2B5EF4-FFF2-40B4-BE49-F238E27FC236}">
                  <a16:creationId xmlns:a16="http://schemas.microsoft.com/office/drawing/2014/main" id="{47F5100E-F915-79D0-DFC5-85998B075F50}"/>
                </a:ext>
              </a:extLst>
            </p:cNvPr>
            <p:cNvSpPr/>
            <p:nvPr/>
          </p:nvSpPr>
          <p:spPr>
            <a:xfrm>
              <a:off x="9194668" y="2990101"/>
              <a:ext cx="1468796" cy="1468796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7B88E76-2737-663D-B6D0-9785746DB76C}"/>
                </a:ext>
              </a:extLst>
            </p:cNvPr>
            <p:cNvSpPr/>
            <p:nvPr/>
          </p:nvSpPr>
          <p:spPr>
            <a:xfrm>
              <a:off x="8297070" y="4845192"/>
              <a:ext cx="3263993" cy="720000"/>
            </a:xfrm>
            <a:custGeom>
              <a:avLst/>
              <a:gdLst>
                <a:gd name="connsiteX0" fmla="*/ 0 w 3263993"/>
                <a:gd name="connsiteY0" fmla="*/ 0 h 720000"/>
                <a:gd name="connsiteX1" fmla="*/ 3263993 w 3263993"/>
                <a:gd name="connsiteY1" fmla="*/ 0 h 720000"/>
                <a:gd name="connsiteX2" fmla="*/ 3263993 w 3263993"/>
                <a:gd name="connsiteY2" fmla="*/ 720000 h 720000"/>
                <a:gd name="connsiteX3" fmla="*/ 0 w 3263993"/>
                <a:gd name="connsiteY3" fmla="*/ 720000 h 720000"/>
                <a:gd name="connsiteX4" fmla="*/ 0 w 3263993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3993" h="720000">
                  <a:moveTo>
                    <a:pt x="0" y="0"/>
                  </a:moveTo>
                  <a:lnTo>
                    <a:pt x="3263993" y="0"/>
                  </a:lnTo>
                  <a:lnTo>
                    <a:pt x="3263993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/>
                <a:t>A broker admin view has been added for support roles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6600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C2EE9B-813A-C3CB-8DDC-7A1A57B03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9598C6-EE57-DCA4-A6E3-ADC08B9B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842C8D-5248-CA4C-6DC9-155A51862B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Broker Portal Re-Registration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33DE80-9040-851F-E2EA-C968041D7B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6304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02B7A7-751E-79FF-4D2E-04FE701E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B95AD6-7B88-DE46-3311-1967BA29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Broker Portal Re-Registration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4705D3-72D4-38B8-1211-1A8436D21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registered brokers will need to re-register for portal access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CDFDB2-7E54-A8D2-A27C-A907CCEE1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456" y="1891459"/>
            <a:ext cx="6486064" cy="47057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Arrow: Left 11">
            <a:extLst>
              <a:ext uri="{FF2B5EF4-FFF2-40B4-BE49-F238E27FC236}">
                <a16:creationId xmlns:a16="http://schemas.microsoft.com/office/drawing/2014/main" id="{2163F813-3904-68CB-B773-234321C0ECB6}"/>
              </a:ext>
            </a:extLst>
          </p:cNvPr>
          <p:cNvSpPr/>
          <p:nvPr/>
        </p:nvSpPr>
        <p:spPr>
          <a:xfrm>
            <a:off x="7612913" y="5039832"/>
            <a:ext cx="2371060" cy="170121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620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4099C3-520F-9511-3110-2E3E20FF8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Medica | Business Confidential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09C106-57C1-1579-6E71-29FEDC9D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2103-48B0-6640-BA05-6C7A0127257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BCE2AB-6EF8-7012-945E-58B6FBF59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369" y="578993"/>
            <a:ext cx="8761261" cy="57000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6304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DEFAULT THEME" val="Yorf1ZJL"/>
  <p:tag name="ARTICULATE_SLIDE_COUNT" val="29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Theme">
  <a:themeElements>
    <a:clrScheme name="Medica Colors">
      <a:dk1>
        <a:srgbClr val="22272C"/>
      </a:dk1>
      <a:lt1>
        <a:srgbClr val="FFFFFF"/>
      </a:lt1>
      <a:dk2>
        <a:srgbClr val="1B3760"/>
      </a:dk2>
      <a:lt2>
        <a:srgbClr val="F8F3F2"/>
      </a:lt2>
      <a:accent1>
        <a:srgbClr val="345181"/>
      </a:accent1>
      <a:accent2>
        <a:srgbClr val="0A857C"/>
      </a:accent2>
      <a:accent3>
        <a:srgbClr val="1CA08E"/>
      </a:accent3>
      <a:accent4>
        <a:srgbClr val="EF9317"/>
      </a:accent4>
      <a:accent5>
        <a:srgbClr val="FEB820"/>
      </a:accent5>
      <a:accent6>
        <a:srgbClr val="C81766"/>
      </a:accent6>
      <a:hlink>
        <a:srgbClr val="C81766"/>
      </a:hlink>
      <a:folHlink>
        <a:srgbClr val="DC618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efault Theme" id="{374C98B7-44FE-4465-A1EE-6E17008E76B7}" vid="{96C12BE2-8BF2-4D2F-97B3-439543CD17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Medica Colors">
    <a:dk1>
      <a:srgbClr val="22272C"/>
    </a:dk1>
    <a:lt1>
      <a:srgbClr val="FFFFFF"/>
    </a:lt1>
    <a:dk2>
      <a:srgbClr val="1B3760"/>
    </a:dk2>
    <a:lt2>
      <a:srgbClr val="F8F3F2"/>
    </a:lt2>
    <a:accent1>
      <a:srgbClr val="345181"/>
    </a:accent1>
    <a:accent2>
      <a:srgbClr val="0A857C"/>
    </a:accent2>
    <a:accent3>
      <a:srgbClr val="1CA08E"/>
    </a:accent3>
    <a:accent4>
      <a:srgbClr val="EF9317"/>
    </a:accent4>
    <a:accent5>
      <a:srgbClr val="FEB820"/>
    </a:accent5>
    <a:accent6>
      <a:srgbClr val="C81766"/>
    </a:accent6>
    <a:hlink>
      <a:srgbClr val="C81766"/>
    </a:hlink>
    <a:folHlink>
      <a:srgbClr val="DC618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2621</TotalTime>
  <Words>597</Words>
  <Application>Microsoft Office PowerPoint</Application>
  <PresentationFormat>Widescreen</PresentationFormat>
  <Paragraphs>130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Aptos</vt:lpstr>
      <vt:lpstr>Arial</vt:lpstr>
      <vt:lpstr>Calibri</vt:lpstr>
      <vt:lpstr>Calluna</vt:lpstr>
      <vt:lpstr>Courier New</vt:lpstr>
      <vt:lpstr>Times</vt:lpstr>
      <vt:lpstr>Times New Roman</vt:lpstr>
      <vt:lpstr>Default Theme</vt:lpstr>
      <vt:lpstr>PowerPoint Presentation</vt:lpstr>
      <vt:lpstr>Agenda</vt:lpstr>
      <vt:lpstr>What problem are we solving?</vt:lpstr>
      <vt:lpstr>PowerPoint Presentation</vt:lpstr>
      <vt:lpstr>Refreshed design</vt:lpstr>
      <vt:lpstr>Key experience updates </vt:lpstr>
      <vt:lpstr>PowerPoint Presentation</vt:lpstr>
      <vt:lpstr>Broker Portal Re-Registration </vt:lpstr>
      <vt:lpstr>PowerPoint Presentation</vt:lpstr>
      <vt:lpstr>PowerPoint Presentation</vt:lpstr>
      <vt:lpstr>PowerPoint Presentation</vt:lpstr>
      <vt:lpstr>Broker Portal Re-Registration </vt:lpstr>
      <vt:lpstr>Broker Portal Re-Registration </vt:lpstr>
      <vt:lpstr>PowerPoint Presentation</vt:lpstr>
      <vt:lpstr>Multi-Factor Authentication (MFA) </vt:lpstr>
      <vt:lpstr>PowerPoint Presentation</vt:lpstr>
      <vt:lpstr>PowerPoint Presentation</vt:lpstr>
      <vt:lpstr>New Admin 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 </vt:lpstr>
      <vt:lpstr>PowerPoint Presentation</vt:lpstr>
      <vt:lpstr>PowerPoint Presentation</vt:lpstr>
    </vt:vector>
  </TitlesOfParts>
  <Company>Medica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Larson, Jessi C</dc:creator>
  <cp:lastModifiedBy>Larson, Jessi C</cp:lastModifiedBy>
  <cp:revision>1</cp:revision>
  <dcterms:created xsi:type="dcterms:W3CDTF">2026-01-27T19:11:28Z</dcterms:created>
  <dcterms:modified xsi:type="dcterms:W3CDTF">2026-02-23T18:02:20Z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3027fc-c886-4f96-bfc8-badaeabc3e6e_Enabled">
    <vt:lpwstr>true</vt:lpwstr>
  </property>
  <property fmtid="{D5CDD505-2E9C-101B-9397-08002B2CF9AE}" pid="3" name="MSIP_Label_453027fc-c886-4f96-bfc8-badaeabc3e6e_SetDate">
    <vt:lpwstr>2026-01-27T19:11:55Z</vt:lpwstr>
  </property>
  <property fmtid="{D5CDD505-2E9C-101B-9397-08002B2CF9AE}" pid="4" name="MSIP_Label_453027fc-c886-4f96-bfc8-badaeabc3e6e_Method">
    <vt:lpwstr>Privileged</vt:lpwstr>
  </property>
  <property fmtid="{D5CDD505-2E9C-101B-9397-08002B2CF9AE}" pid="5" name="MSIP_Label_453027fc-c886-4f96-bfc8-badaeabc3e6e_Name">
    <vt:lpwstr>Internal</vt:lpwstr>
  </property>
  <property fmtid="{D5CDD505-2E9C-101B-9397-08002B2CF9AE}" pid="6" name="MSIP_Label_453027fc-c886-4f96-bfc8-badaeabc3e6e_SiteId">
    <vt:lpwstr>85be13ae-2071-4695-979a-90106d10b6fc</vt:lpwstr>
  </property>
  <property fmtid="{D5CDD505-2E9C-101B-9397-08002B2CF9AE}" pid="7" name="MSIP_Label_453027fc-c886-4f96-bfc8-badaeabc3e6e_ActionId">
    <vt:lpwstr>a8f505b1-832d-47c2-85ea-662f6ce22b99</vt:lpwstr>
  </property>
  <property fmtid="{D5CDD505-2E9C-101B-9397-08002B2CF9AE}" pid="8" name="MSIP_Label_453027fc-c886-4f96-bfc8-badaeabc3e6e_ContentBits">
    <vt:lpwstr>0</vt:lpwstr>
  </property>
  <property fmtid="{D5CDD505-2E9C-101B-9397-08002B2CF9AE}" pid="9" name="MSIP_Label_453027fc-c886-4f96-bfc8-badaeabc3e6e_Tag">
    <vt:lpwstr>10, 0, 1, 1</vt:lpwstr>
  </property>
  <property fmtid="{D5CDD505-2E9C-101B-9397-08002B2CF9AE}" pid="10" name="ArticulateGUID">
    <vt:lpwstr>5E5CD0AC-1257-42EB-9443-586CAC082068</vt:lpwstr>
  </property>
  <property fmtid="{D5CDD505-2E9C-101B-9397-08002B2CF9AE}" pid="11" name="ArticulatePath">
    <vt:lpwstr>https://medicamsitc-my.sharepoint.com/personal/jessi_larson_medica_com/Documents/Desktop/Broker Portal/Broker Portal Training</vt:lpwstr>
  </property>
</Properties>
</file>